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2.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notesSlides/notesSlide5.xml" ContentType="application/vnd.openxmlformats-officedocument.presentationml.notesSlide+xml"/>
  <Override PartName="/ppt/tags/tag19.xml" ContentType="application/vnd.openxmlformats-officedocument.presentationml.tags+xml"/>
  <Override PartName="/ppt/notesSlides/notesSlide6.xml" ContentType="application/vnd.openxmlformats-officedocument.presentationml.notesSlide+xml"/>
  <Override PartName="/ppt/tags/tag20.xml" ContentType="application/vnd.openxmlformats-officedocument.presentationml.tags+xml"/>
  <Override PartName="/ppt/notesSlides/notesSlide7.xml" ContentType="application/vnd.openxmlformats-officedocument.presentationml.notesSlide+xml"/>
  <Override PartName="/ppt/tags/tag21.xml" ContentType="application/vnd.openxmlformats-officedocument.presentationml.tags+xml"/>
  <Override PartName="/ppt/notesSlides/notesSlide8.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notesSlides/notesSlide9.xml" ContentType="application/vnd.openxmlformats-officedocument.presentationml.notesSlide+xml"/>
  <Override PartName="/ppt/tags/tag24.xml" ContentType="application/vnd.openxmlformats-officedocument.presentationml.tags+xml"/>
  <Override PartName="/ppt/notesSlides/notesSlide10.xml" ContentType="application/vnd.openxmlformats-officedocument.presentationml.notesSlide+xml"/>
  <Override PartName="/ppt/tags/tag25.xml" ContentType="application/vnd.openxmlformats-officedocument.presentationml.tags+xml"/>
  <Override PartName="/ppt/notesSlides/notesSlide11.xml" ContentType="application/vnd.openxmlformats-officedocument.presentationml.notesSlide+xml"/>
  <Override PartName="/ppt/tags/tag26.xml" ContentType="application/vnd.openxmlformats-officedocument.presentationml.tags+xml"/>
  <Override PartName="/ppt/notesSlides/notesSlide12.xml" ContentType="application/vnd.openxmlformats-officedocument.presentationml.notesSlide+xml"/>
  <Override PartName="/ppt/tags/tag27.xml" ContentType="application/vnd.openxmlformats-officedocument.presentationml.tags+xml"/>
  <Override PartName="/ppt/notesSlides/notesSlide13.xml" ContentType="application/vnd.openxmlformats-officedocument.presentationml.notesSlide+xml"/>
  <Override PartName="/ppt/tags/tag28.xml" ContentType="application/vnd.openxmlformats-officedocument.presentationml.tags+xml"/>
  <Override PartName="/ppt/notesSlides/notesSlide14.xml" ContentType="application/vnd.openxmlformats-officedocument.presentationml.notesSlide+xml"/>
  <Override PartName="/ppt/tags/tag29.xml" ContentType="application/vnd.openxmlformats-officedocument.presentationml.tags+xml"/>
  <Override PartName="/ppt/notesSlides/notesSlide15.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notesSlides/notesSlide16.xml" ContentType="application/vnd.openxmlformats-officedocument.presentationml.notesSlide+xml"/>
  <Override PartName="/ppt/tags/tag32.xml" ContentType="application/vnd.openxmlformats-officedocument.presentationml.tags+xml"/>
  <Override PartName="/ppt/notesSlides/notesSlide17.xml" ContentType="application/vnd.openxmlformats-officedocument.presentationml.notesSlide+xml"/>
  <Override PartName="/ppt/tags/tag33.xml" ContentType="application/vnd.openxmlformats-officedocument.presentationml.tags+xml"/>
  <Override PartName="/ppt/notesSlides/notesSlide18.xml" ContentType="application/vnd.openxmlformats-officedocument.presentationml.notesSlide+xml"/>
  <Override PartName="/ppt/tags/tag34.xml" ContentType="application/vnd.openxmlformats-officedocument.presentationml.tags+xml"/>
  <Override PartName="/ppt/notesSlides/notesSlide19.xml" ContentType="application/vnd.openxmlformats-officedocument.presentationml.notesSlide+xml"/>
  <Override PartName="/ppt/tags/tag35.xml" ContentType="application/vnd.openxmlformats-officedocument.presentationml.tags+xml"/>
  <Override PartName="/ppt/notesSlides/notesSlide20.xml" ContentType="application/vnd.openxmlformats-officedocument.presentationml.notesSlide+xml"/>
  <Override PartName="/ppt/tags/tag36.xml" ContentType="application/vnd.openxmlformats-officedocument.presentationml.tags+xml"/>
  <Override PartName="/ppt/notesSlides/notesSlide21.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notesSlides/notesSlide22.xml" ContentType="application/vnd.openxmlformats-officedocument.presentationml.notesSlide+xml"/>
  <Override PartName="/ppt/tags/tag39.xml" ContentType="application/vnd.openxmlformats-officedocument.presentationml.tags+xml"/>
  <Override PartName="/ppt/notesSlides/notesSlide23.xml" ContentType="application/vnd.openxmlformats-officedocument.presentationml.notesSlide+xml"/>
  <Override PartName="/ppt/tags/tag40.xml" ContentType="application/vnd.openxmlformats-officedocument.presentationml.tags+xml"/>
  <Override PartName="/ppt/notesSlides/notesSlide24.xml" ContentType="application/vnd.openxmlformats-officedocument.presentationml.notesSlide+xml"/>
  <Override PartName="/ppt/tags/tag41.xml" ContentType="application/vnd.openxmlformats-officedocument.presentationml.tags+xml"/>
  <Override PartName="/ppt/notesSlides/notesSlide25.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notesSlides/notesSlide26.xml" ContentType="application/vnd.openxmlformats-officedocument.presentationml.notesSlide+xml"/>
  <Override PartName="/ppt/tags/tag44.xml" ContentType="application/vnd.openxmlformats-officedocument.presentationml.tags+xml"/>
  <Override PartName="/ppt/notesSlides/notesSlide27.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notesSlides/notesSlide28.xml" ContentType="application/vnd.openxmlformats-officedocument.presentationml.notesSlide+xml"/>
  <Override PartName="/ppt/tags/tag47.xml" ContentType="application/vnd.openxmlformats-officedocument.presentationml.tags+xml"/>
  <Override PartName="/ppt/notesSlides/notesSlide29.xml" ContentType="application/vnd.openxmlformats-officedocument.presentationml.notesSlide+xml"/>
  <Override PartName="/ppt/tags/tag48.xml" ContentType="application/vnd.openxmlformats-officedocument.presentationml.tags+xml"/>
  <Override PartName="/ppt/notesSlides/notesSlide30.xml" ContentType="application/vnd.openxmlformats-officedocument.presentationml.notesSlide+xml"/>
  <Override PartName="/ppt/tags/tag49.xml" ContentType="application/vnd.openxmlformats-officedocument.presentationml.tags+xml"/>
  <Override PartName="/ppt/notesSlides/notesSlide31.xml" ContentType="application/vnd.openxmlformats-officedocument.presentationml.notesSlide+xml"/>
  <Override PartName="/ppt/tags/tag50.xml" ContentType="application/vnd.openxmlformats-officedocument.presentationml.tags+xml"/>
  <Override PartName="/ppt/notesSlides/notesSlide32.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notesSlides/notesSlide33.xml" ContentType="application/vnd.openxmlformats-officedocument.presentationml.notesSlide+xml"/>
  <Override PartName="/ppt/tags/tag53.xml" ContentType="application/vnd.openxmlformats-officedocument.presentationml.tags+xml"/>
  <Override PartName="/ppt/notesSlides/notesSlide34.xml" ContentType="application/vnd.openxmlformats-officedocument.presentationml.notesSlide+xml"/>
  <Override PartName="/ppt/tags/tag54.xml" ContentType="application/vnd.openxmlformats-officedocument.presentationml.tags+xml"/>
  <Override PartName="/ppt/notesSlides/notesSlide35.xml" ContentType="application/vnd.openxmlformats-officedocument.presentationml.notesSlide+xml"/>
  <Override PartName="/ppt/tags/tag55.xml" ContentType="application/vnd.openxmlformats-officedocument.presentationml.tags+xml"/>
  <Override PartName="/ppt/notesSlides/notesSlide36.xml" ContentType="application/vnd.openxmlformats-officedocument.presentationml.notesSlide+xml"/>
  <Override PartName="/ppt/tags/tag56.xml" ContentType="application/vnd.openxmlformats-officedocument.presentationml.tags+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handoutMasterIdLst>
    <p:handoutMasterId r:id="rId40"/>
  </p:handoutMasterIdLst>
  <p:sldIdLst>
    <p:sldId id="257" r:id="rId2"/>
    <p:sldId id="280" r:id="rId3"/>
    <p:sldId id="329" r:id="rId4"/>
    <p:sldId id="258" r:id="rId5"/>
    <p:sldId id="282" r:id="rId6"/>
    <p:sldId id="283" r:id="rId7"/>
    <p:sldId id="330" r:id="rId8"/>
    <p:sldId id="331" r:id="rId9"/>
    <p:sldId id="332" r:id="rId10"/>
    <p:sldId id="296" r:id="rId11"/>
    <p:sldId id="297" r:id="rId12"/>
    <p:sldId id="333" r:id="rId13"/>
    <p:sldId id="302" r:id="rId14"/>
    <p:sldId id="326" r:id="rId15"/>
    <p:sldId id="334" r:id="rId16"/>
    <p:sldId id="327" r:id="rId17"/>
    <p:sldId id="305" r:id="rId18"/>
    <p:sldId id="306" r:id="rId19"/>
    <p:sldId id="307" r:id="rId20"/>
    <p:sldId id="336" r:id="rId21"/>
    <p:sldId id="335" r:id="rId22"/>
    <p:sldId id="328" r:id="rId23"/>
    <p:sldId id="337" r:id="rId24"/>
    <p:sldId id="339" r:id="rId25"/>
    <p:sldId id="340" r:id="rId26"/>
    <p:sldId id="341" r:id="rId27"/>
    <p:sldId id="342" r:id="rId28"/>
    <p:sldId id="343" r:id="rId29"/>
    <p:sldId id="344" r:id="rId30"/>
    <p:sldId id="345" r:id="rId31"/>
    <p:sldId id="346" r:id="rId32"/>
    <p:sldId id="347" r:id="rId33"/>
    <p:sldId id="348" r:id="rId34"/>
    <p:sldId id="349" r:id="rId35"/>
    <p:sldId id="350" r:id="rId36"/>
    <p:sldId id="351" r:id="rId37"/>
    <p:sldId id="352" r:id="rId38"/>
  </p:sldIdLst>
  <p:sldSz cx="9144000" cy="6858000" type="screen4x3"/>
  <p:notesSz cx="6858000" cy="9144000"/>
  <p:defaultTextStyle>
    <a:defPPr>
      <a:defRPr lang="zh-CN"/>
    </a:defPPr>
    <a:lvl1pPr algn="l" rtl="0" fontAlgn="base">
      <a:spcBef>
        <a:spcPct val="0"/>
      </a:spcBef>
      <a:spcAft>
        <a:spcPct val="0"/>
      </a:spcAft>
      <a:buFont typeface="Arial" panose="020B0604020202020204" pitchFamily="34" charset="0"/>
      <a:defRPr b="1" kern="1200">
        <a:solidFill>
          <a:srgbClr val="000000"/>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buFont typeface="Arial" panose="020B0604020202020204" pitchFamily="34" charset="0"/>
      <a:defRPr b="1" kern="1200">
        <a:solidFill>
          <a:srgbClr val="000000"/>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buFont typeface="Arial" panose="020B0604020202020204" pitchFamily="34" charset="0"/>
      <a:defRPr b="1" kern="1200">
        <a:solidFill>
          <a:srgbClr val="000000"/>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buFont typeface="Arial" panose="020B0604020202020204" pitchFamily="34" charset="0"/>
      <a:defRPr b="1" kern="1200">
        <a:solidFill>
          <a:srgbClr val="000000"/>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buFont typeface="Arial" panose="020B0604020202020204" pitchFamily="34" charset="0"/>
      <a:defRPr b="1" kern="1200">
        <a:solidFill>
          <a:srgbClr val="000000"/>
        </a:solidFill>
        <a:latin typeface="Arial" panose="020B0604020202020204" pitchFamily="34" charset="0"/>
        <a:ea typeface="宋体" panose="02010600030101010101" pitchFamily="2" charset="-122"/>
        <a:cs typeface="+mn-cs"/>
      </a:defRPr>
    </a:lvl5pPr>
    <a:lvl6pPr marL="2286000" algn="l" defTabSz="914400" rtl="0" eaLnBrk="1" latinLnBrk="0" hangingPunct="1">
      <a:defRPr b="1" kern="1200">
        <a:solidFill>
          <a:srgbClr val="000000"/>
        </a:solidFill>
        <a:latin typeface="Arial" panose="020B0604020202020204" pitchFamily="34" charset="0"/>
        <a:ea typeface="宋体" panose="02010600030101010101" pitchFamily="2" charset="-122"/>
        <a:cs typeface="+mn-cs"/>
      </a:defRPr>
    </a:lvl6pPr>
    <a:lvl7pPr marL="2743200" algn="l" defTabSz="914400" rtl="0" eaLnBrk="1" latinLnBrk="0" hangingPunct="1">
      <a:defRPr b="1" kern="1200">
        <a:solidFill>
          <a:srgbClr val="000000"/>
        </a:solidFill>
        <a:latin typeface="Arial" panose="020B0604020202020204" pitchFamily="34" charset="0"/>
        <a:ea typeface="宋体" panose="02010600030101010101" pitchFamily="2" charset="-122"/>
        <a:cs typeface="+mn-cs"/>
      </a:defRPr>
    </a:lvl7pPr>
    <a:lvl8pPr marL="3200400" algn="l" defTabSz="914400" rtl="0" eaLnBrk="1" latinLnBrk="0" hangingPunct="1">
      <a:defRPr b="1" kern="1200">
        <a:solidFill>
          <a:srgbClr val="000000"/>
        </a:solidFill>
        <a:latin typeface="Arial" panose="020B0604020202020204" pitchFamily="34" charset="0"/>
        <a:ea typeface="宋体" panose="02010600030101010101" pitchFamily="2" charset="-122"/>
        <a:cs typeface="+mn-cs"/>
      </a:defRPr>
    </a:lvl8pPr>
    <a:lvl9pPr marL="3657600" algn="l" defTabSz="914400" rtl="0" eaLnBrk="1" latinLnBrk="0" hangingPunct="1">
      <a:defRPr b="1" kern="1200">
        <a:solidFill>
          <a:srgbClr val="000000"/>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97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0000"/>
    <a:srgbClr val="FFFFFF"/>
    <a:srgbClr val="0099CC"/>
    <a:srgbClr val="33CCCC"/>
    <a:srgbClr val="009999"/>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81" autoAdjust="0"/>
    <p:restoredTop sz="94660" autoAdjust="0"/>
  </p:normalViewPr>
  <p:slideViewPr>
    <p:cSldViewPr>
      <p:cViewPr varScale="1">
        <p:scale>
          <a:sx n="83" d="100"/>
          <a:sy n="83" d="100"/>
        </p:scale>
        <p:origin x="114" y="552"/>
      </p:cViewPr>
      <p:guideLst>
        <p:guide orient="horz" pos="2160"/>
        <p:guide pos="2970"/>
      </p:guideLst>
    </p:cSldViewPr>
  </p:slideViewPr>
  <p:notesTextViewPr>
    <p:cViewPr>
      <p:scale>
        <a:sx n="100" d="100"/>
        <a:sy n="100" d="100"/>
      </p:scale>
      <p:origin x="0" y="0"/>
    </p:cViewPr>
  </p:notesTextViewPr>
  <p:notesViewPr>
    <p:cSldViewPr>
      <p:cViewPr varScale="1">
        <p:scale>
          <a:sx n="66" d="100"/>
          <a:sy n="66" d="100"/>
        </p:scale>
        <p:origin x="-3187" y="-77"/>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id="{93F76EE5-14BC-401E-94D9-4C95B2603DF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a:extLst>
              <a:ext uri="{FF2B5EF4-FFF2-40B4-BE49-F238E27FC236}">
                <a16:creationId xmlns:a16="http://schemas.microsoft.com/office/drawing/2014/main" id="{17E46F2B-85C7-4EEE-AB0D-67BF7F94832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6515257B-DE57-425F-87B4-6B15B557297A}" type="datetimeFigureOut">
              <a:rPr lang="zh-CN" altLang="en-US"/>
              <a:pPr>
                <a:defRPr/>
              </a:pPr>
              <a:t>2022/4/2</a:t>
            </a:fld>
            <a:endParaRPr lang="zh-CN" altLang="en-US"/>
          </a:p>
        </p:txBody>
      </p:sp>
      <p:sp>
        <p:nvSpPr>
          <p:cNvPr id="4" name="页脚占位符 3">
            <a:extLst>
              <a:ext uri="{FF2B5EF4-FFF2-40B4-BE49-F238E27FC236}">
                <a16:creationId xmlns:a16="http://schemas.microsoft.com/office/drawing/2014/main" id="{FEED7E1F-CAC4-4FBD-83A2-69E40652A760}"/>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a:extLst>
              <a:ext uri="{FF2B5EF4-FFF2-40B4-BE49-F238E27FC236}">
                <a16:creationId xmlns:a16="http://schemas.microsoft.com/office/drawing/2014/main" id="{19671564-9D0E-46E7-ACF7-F2B181CD521A}"/>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23FDE06B-C329-4B03-97D7-62AC30EEB711}" type="slidenum">
              <a:rPr lang="zh-CN" altLang="en-US"/>
              <a:pPr/>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074" name="页眉占位符 3073">
            <a:extLst>
              <a:ext uri="{FF2B5EF4-FFF2-40B4-BE49-F238E27FC236}">
                <a16:creationId xmlns:a16="http://schemas.microsoft.com/office/drawing/2014/main" id="{E66C0771-43EA-4738-8575-3BF8C17A6E90}"/>
              </a:ext>
            </a:extLst>
          </p:cNvPr>
          <p:cNvSpPr>
            <a:spLocks noGrp="1"/>
          </p:cNvSpPr>
          <p:nvPr>
            <p:ph type="hdr" sz="quarter"/>
          </p:nvPr>
        </p:nvSpPr>
        <p:spPr>
          <a:xfrm>
            <a:off x="0" y="0"/>
            <a:ext cx="2970213" cy="455613"/>
          </a:xfrm>
          <a:prstGeom prst="rect">
            <a:avLst/>
          </a:prstGeom>
          <a:noFill/>
          <a:ln w="9525">
            <a:noFill/>
          </a:ln>
        </p:spPr>
        <p:txBody>
          <a:bodyPr/>
          <a:lstStyle>
            <a:lvl1pPr>
              <a:defRPr sz="1200" b="0" noProof="1"/>
            </a:lvl1pPr>
          </a:lstStyle>
          <a:p>
            <a:pPr>
              <a:defRPr/>
            </a:pPr>
            <a:endParaRPr lang="zh-CN" altLang="en-US"/>
          </a:p>
        </p:txBody>
      </p:sp>
      <p:sp>
        <p:nvSpPr>
          <p:cNvPr id="3075" name="日期占位符 3074">
            <a:extLst>
              <a:ext uri="{FF2B5EF4-FFF2-40B4-BE49-F238E27FC236}">
                <a16:creationId xmlns:a16="http://schemas.microsoft.com/office/drawing/2014/main" id="{D7BA093D-65A0-409B-B991-EFA98E29C54F}"/>
              </a:ext>
            </a:extLst>
          </p:cNvPr>
          <p:cNvSpPr>
            <a:spLocks noGrp="1"/>
          </p:cNvSpPr>
          <p:nvPr>
            <p:ph type="dt" idx="1"/>
          </p:nvPr>
        </p:nvSpPr>
        <p:spPr>
          <a:xfrm>
            <a:off x="3883025" y="0"/>
            <a:ext cx="2973388" cy="455613"/>
          </a:xfrm>
          <a:prstGeom prst="rect">
            <a:avLst/>
          </a:prstGeom>
          <a:noFill/>
          <a:ln w="9525">
            <a:noFill/>
          </a:ln>
        </p:spPr>
        <p:txBody>
          <a:bodyPr/>
          <a:lstStyle>
            <a:lvl1pPr algn="r">
              <a:defRPr sz="1200" b="0" noProof="1"/>
            </a:lvl1pPr>
          </a:lstStyle>
          <a:p>
            <a:pPr>
              <a:defRPr/>
            </a:pPr>
            <a:endParaRPr lang="zh-CN" altLang="en-US"/>
          </a:p>
        </p:txBody>
      </p:sp>
      <p:sp>
        <p:nvSpPr>
          <p:cNvPr id="208900" name="幻灯片图像占位符 3075">
            <a:extLst>
              <a:ext uri="{FF2B5EF4-FFF2-40B4-BE49-F238E27FC236}">
                <a16:creationId xmlns:a16="http://schemas.microsoft.com/office/drawing/2014/main" id="{5AAAC2E1-7E86-4B52-AC70-3923B38AA356}"/>
              </a:ext>
            </a:extLst>
          </p:cNvPr>
          <p:cNvSpPr>
            <a:spLocks noGrp="1" noRot="1" noChangeAspect="1" noChangeArrowheads="1"/>
          </p:cNvSpPr>
          <p:nvPr>
            <p:ph type="sldImg" idx="4294967295"/>
          </p:nvPr>
        </p:nvSpPr>
        <p:spPr bwMode="auto">
          <a:xfrm>
            <a:off x="1143000" y="684213"/>
            <a:ext cx="4572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3077" name="文本占位符 3076">
            <a:extLst>
              <a:ext uri="{FF2B5EF4-FFF2-40B4-BE49-F238E27FC236}">
                <a16:creationId xmlns:a16="http://schemas.microsoft.com/office/drawing/2014/main" id="{E2B59673-1040-4AF0-AA3F-D48D4F53AD9B}"/>
              </a:ext>
            </a:extLst>
          </p:cNvPr>
          <p:cNvSpPr>
            <a:spLocks noGrp="1" noRot="1" noChangeArrowheads="1"/>
          </p:cNvSpPr>
          <p:nvPr>
            <p:ph type="body" sz="quarter" idx="4294967295"/>
          </p:nvPr>
        </p:nvSpPr>
        <p:spPr bwMode="auto">
          <a:xfrm>
            <a:off x="684213" y="4341813"/>
            <a:ext cx="5487987" cy="41163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3078" name="页脚占位符 3077">
            <a:extLst>
              <a:ext uri="{FF2B5EF4-FFF2-40B4-BE49-F238E27FC236}">
                <a16:creationId xmlns:a16="http://schemas.microsoft.com/office/drawing/2014/main" id="{75DBDBCB-A779-426F-8AA2-066093D58569}"/>
              </a:ext>
            </a:extLst>
          </p:cNvPr>
          <p:cNvSpPr>
            <a:spLocks noGrp="1"/>
          </p:cNvSpPr>
          <p:nvPr>
            <p:ph type="ftr" sz="quarter" idx="4"/>
          </p:nvPr>
        </p:nvSpPr>
        <p:spPr>
          <a:xfrm>
            <a:off x="0" y="8683625"/>
            <a:ext cx="2970213" cy="458788"/>
          </a:xfrm>
          <a:prstGeom prst="rect">
            <a:avLst/>
          </a:prstGeom>
          <a:noFill/>
          <a:ln w="9525">
            <a:noFill/>
          </a:ln>
        </p:spPr>
        <p:txBody>
          <a:bodyPr anchor="b"/>
          <a:lstStyle>
            <a:lvl1pPr>
              <a:defRPr sz="1200" b="0" noProof="1"/>
            </a:lvl1pPr>
          </a:lstStyle>
          <a:p>
            <a:pPr>
              <a:defRPr/>
            </a:pPr>
            <a:endParaRPr lang="zh-CN" altLang="en-US"/>
          </a:p>
        </p:txBody>
      </p:sp>
      <p:sp>
        <p:nvSpPr>
          <p:cNvPr id="3079" name="灯片编号占位符 3078">
            <a:extLst>
              <a:ext uri="{FF2B5EF4-FFF2-40B4-BE49-F238E27FC236}">
                <a16:creationId xmlns:a16="http://schemas.microsoft.com/office/drawing/2014/main" id="{4086E015-A292-4BDD-9499-D37791793152}"/>
              </a:ext>
            </a:extLst>
          </p:cNvPr>
          <p:cNvSpPr>
            <a:spLocks noGrp="1"/>
          </p:cNvSpPr>
          <p:nvPr>
            <p:ph type="sldNum" sz="quarter" idx="5"/>
          </p:nvPr>
        </p:nvSpPr>
        <p:spPr>
          <a:xfrm>
            <a:off x="3883025" y="8683625"/>
            <a:ext cx="2973388" cy="458788"/>
          </a:xfrm>
          <a:prstGeom prst="rect">
            <a:avLst/>
          </a:prstGeom>
          <a:noFill/>
          <a:ln w="9525">
            <a:noFill/>
          </a:ln>
        </p:spPr>
        <p:txBody>
          <a:bodyPr vert="horz" wrap="square" lIns="91440" tIns="45720" rIns="91440" bIns="45720" numCol="1" anchor="b" anchorCtr="0" compatLnSpc="1">
            <a:prstTxWarp prst="textNoShape">
              <a:avLst/>
            </a:prstTxWarp>
          </a:bodyPr>
          <a:lstStyle>
            <a:lvl1pPr algn="r">
              <a:defRPr sz="1200" b="0"/>
            </a:lvl1pPr>
          </a:lstStyle>
          <a:p>
            <a:fld id="{15DD7733-1AFA-4D29-AC6F-09DEB63FB114}" type="slidenum">
              <a:rPr lang="zh-CN" altLang="en-US"/>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1pPr>
    <a:lvl2pPr marL="457200" lvl="1"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2pPr>
    <a:lvl3pPr marL="914400" lvl="2"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3pPr>
    <a:lvl4pPr marL="1371600" lvl="3"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4pPr>
    <a:lvl5pPr marL="1828800" lvl="4"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5pPr>
    <a:lvl6pPr marL="2286000" lvl="5"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6pPr>
    <a:lvl7pPr marL="2743200" lvl="6"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7pPr>
    <a:lvl8pPr marL="3200400" lvl="7"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8pPr>
    <a:lvl9pPr marL="3657600" lvl="8"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D0E5DCE-5343-49D7-AAD8-CB32E570955F}" type="slidenum">
              <a:rPr lang="zh-CN" altLang="en-US" smtClean="0"/>
              <a:t>1</a:t>
            </a:fld>
            <a:endParaRPr lang="zh-CN" altLang="en-US"/>
          </a:p>
        </p:txBody>
      </p:sp>
    </p:spTree>
    <p:extLst>
      <p:ext uri="{BB962C8B-B14F-4D97-AF65-F5344CB8AC3E}">
        <p14:creationId xmlns:p14="http://schemas.microsoft.com/office/powerpoint/2010/main" val="24453829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10</a:t>
            </a:fld>
            <a:endParaRPr lang="zh-CN" altLang="en-US"/>
          </a:p>
        </p:txBody>
      </p:sp>
    </p:spTree>
    <p:extLst>
      <p:ext uri="{BB962C8B-B14F-4D97-AF65-F5344CB8AC3E}">
        <p14:creationId xmlns:p14="http://schemas.microsoft.com/office/powerpoint/2010/main" val="16890287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11</a:t>
            </a:fld>
            <a:endParaRPr lang="zh-CN" altLang="en-US"/>
          </a:p>
        </p:txBody>
      </p:sp>
    </p:spTree>
    <p:extLst>
      <p:ext uri="{BB962C8B-B14F-4D97-AF65-F5344CB8AC3E}">
        <p14:creationId xmlns:p14="http://schemas.microsoft.com/office/powerpoint/2010/main" val="21960085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12</a:t>
            </a:fld>
            <a:endParaRPr lang="zh-CN" altLang="en-US"/>
          </a:p>
        </p:txBody>
      </p:sp>
    </p:spTree>
    <p:extLst>
      <p:ext uri="{BB962C8B-B14F-4D97-AF65-F5344CB8AC3E}">
        <p14:creationId xmlns:p14="http://schemas.microsoft.com/office/powerpoint/2010/main" val="39417243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13</a:t>
            </a:fld>
            <a:endParaRPr lang="zh-CN" altLang="en-US"/>
          </a:p>
        </p:txBody>
      </p:sp>
    </p:spTree>
    <p:extLst>
      <p:ext uri="{BB962C8B-B14F-4D97-AF65-F5344CB8AC3E}">
        <p14:creationId xmlns:p14="http://schemas.microsoft.com/office/powerpoint/2010/main" val="40430444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14</a:t>
            </a:fld>
            <a:endParaRPr lang="zh-CN" altLang="en-US"/>
          </a:p>
        </p:txBody>
      </p:sp>
    </p:spTree>
    <p:extLst>
      <p:ext uri="{BB962C8B-B14F-4D97-AF65-F5344CB8AC3E}">
        <p14:creationId xmlns:p14="http://schemas.microsoft.com/office/powerpoint/2010/main" val="10898535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15</a:t>
            </a:fld>
            <a:endParaRPr lang="zh-CN" altLang="en-US"/>
          </a:p>
        </p:txBody>
      </p:sp>
    </p:spTree>
    <p:extLst>
      <p:ext uri="{BB962C8B-B14F-4D97-AF65-F5344CB8AC3E}">
        <p14:creationId xmlns:p14="http://schemas.microsoft.com/office/powerpoint/2010/main" val="36047603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9A5DBAA-A890-49A0-B264-AFDA41F19D8B}" type="slidenum">
              <a:rPr lang="zh-CN" altLang="en-US" smtClean="0"/>
              <a:t>16</a:t>
            </a:fld>
            <a:endParaRPr lang="zh-CN" altLang="en-US"/>
          </a:p>
        </p:txBody>
      </p:sp>
    </p:spTree>
    <p:extLst>
      <p:ext uri="{BB962C8B-B14F-4D97-AF65-F5344CB8AC3E}">
        <p14:creationId xmlns:p14="http://schemas.microsoft.com/office/powerpoint/2010/main" val="23609445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17</a:t>
            </a:fld>
            <a:endParaRPr lang="zh-CN" altLang="en-US"/>
          </a:p>
        </p:txBody>
      </p:sp>
    </p:spTree>
    <p:extLst>
      <p:ext uri="{BB962C8B-B14F-4D97-AF65-F5344CB8AC3E}">
        <p14:creationId xmlns:p14="http://schemas.microsoft.com/office/powerpoint/2010/main" val="40595712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18</a:t>
            </a:fld>
            <a:endParaRPr lang="zh-CN" altLang="en-US"/>
          </a:p>
        </p:txBody>
      </p:sp>
    </p:spTree>
    <p:extLst>
      <p:ext uri="{BB962C8B-B14F-4D97-AF65-F5344CB8AC3E}">
        <p14:creationId xmlns:p14="http://schemas.microsoft.com/office/powerpoint/2010/main" val="29422707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19</a:t>
            </a:fld>
            <a:endParaRPr lang="zh-CN" altLang="en-US"/>
          </a:p>
        </p:txBody>
      </p:sp>
    </p:spTree>
    <p:extLst>
      <p:ext uri="{BB962C8B-B14F-4D97-AF65-F5344CB8AC3E}">
        <p14:creationId xmlns:p14="http://schemas.microsoft.com/office/powerpoint/2010/main" val="22616714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dirty="0"/>
          </a:p>
        </p:txBody>
      </p:sp>
      <p:sp>
        <p:nvSpPr>
          <p:cNvPr id="4100"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Narrow" panose="020B0606020202030204" pitchFamily="34" charset="0"/>
                <a:ea typeface="宋体" panose="02010600030101010101" pitchFamily="2" charset="-122"/>
              </a:defRPr>
            </a:lvl1pPr>
            <a:lvl2pPr marL="742950" indent="-285750">
              <a:defRPr>
                <a:solidFill>
                  <a:schemeClr val="tx1"/>
                </a:solidFill>
                <a:latin typeface="Arial Narrow" panose="020B0606020202030204" pitchFamily="34" charset="0"/>
                <a:ea typeface="宋体" panose="02010600030101010101" pitchFamily="2" charset="-122"/>
              </a:defRPr>
            </a:lvl2pPr>
            <a:lvl3pPr marL="1143000" indent="-228600">
              <a:defRPr>
                <a:solidFill>
                  <a:schemeClr val="tx1"/>
                </a:solidFill>
                <a:latin typeface="Arial Narrow" panose="020B0606020202030204" pitchFamily="34" charset="0"/>
                <a:ea typeface="宋体" panose="02010600030101010101" pitchFamily="2" charset="-122"/>
              </a:defRPr>
            </a:lvl3pPr>
            <a:lvl4pPr marL="1600200" indent="-228600">
              <a:defRPr>
                <a:solidFill>
                  <a:schemeClr val="tx1"/>
                </a:solidFill>
                <a:latin typeface="Arial Narrow" panose="020B0606020202030204" pitchFamily="34" charset="0"/>
                <a:ea typeface="宋体" panose="02010600030101010101" pitchFamily="2" charset="-122"/>
              </a:defRPr>
            </a:lvl4pPr>
            <a:lvl5pPr marL="2057400" indent="-228600">
              <a:defRPr>
                <a:solidFill>
                  <a:schemeClr val="tx1"/>
                </a:solidFill>
                <a:latin typeface="Arial Narrow" panose="020B0606020202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9pPr>
          </a:lstStyle>
          <a:p>
            <a:fld id="{3E7AAADD-DA3A-43A8-895A-F1254FE87C76}" type="slidenum">
              <a:rPr lang="zh-CN" altLang="en-US" smtClean="0">
                <a:latin typeface="Calibri" panose="020F0502020204030204" pitchFamily="34" charset="0"/>
              </a:rPr>
              <a:pPr/>
              <a:t>2</a:t>
            </a:fld>
            <a:endParaRPr lang="zh-CN" altLang="en-US">
              <a:latin typeface="Calibri" panose="020F0502020204030204" pitchFamily="34" charset="0"/>
            </a:endParaRPr>
          </a:p>
        </p:txBody>
      </p:sp>
    </p:spTree>
    <p:extLst>
      <p:ext uri="{BB962C8B-B14F-4D97-AF65-F5344CB8AC3E}">
        <p14:creationId xmlns:p14="http://schemas.microsoft.com/office/powerpoint/2010/main" val="31780246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20</a:t>
            </a:fld>
            <a:endParaRPr lang="zh-CN" altLang="en-US"/>
          </a:p>
        </p:txBody>
      </p:sp>
    </p:spTree>
    <p:extLst>
      <p:ext uri="{BB962C8B-B14F-4D97-AF65-F5344CB8AC3E}">
        <p14:creationId xmlns:p14="http://schemas.microsoft.com/office/powerpoint/2010/main" val="22843642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21</a:t>
            </a:fld>
            <a:endParaRPr lang="zh-CN" altLang="en-US"/>
          </a:p>
        </p:txBody>
      </p:sp>
    </p:spTree>
    <p:extLst>
      <p:ext uri="{BB962C8B-B14F-4D97-AF65-F5344CB8AC3E}">
        <p14:creationId xmlns:p14="http://schemas.microsoft.com/office/powerpoint/2010/main" val="6209085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9A5DBAA-A890-49A0-B264-AFDA41F19D8B}" type="slidenum">
              <a:rPr lang="zh-CN" altLang="en-US" smtClean="0"/>
              <a:t>22</a:t>
            </a:fld>
            <a:endParaRPr lang="zh-CN" altLang="en-US"/>
          </a:p>
        </p:txBody>
      </p:sp>
    </p:spTree>
    <p:extLst>
      <p:ext uri="{BB962C8B-B14F-4D97-AF65-F5344CB8AC3E}">
        <p14:creationId xmlns:p14="http://schemas.microsoft.com/office/powerpoint/2010/main" val="22050482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23</a:t>
            </a:fld>
            <a:endParaRPr lang="zh-CN" altLang="en-US"/>
          </a:p>
        </p:txBody>
      </p:sp>
    </p:spTree>
    <p:extLst>
      <p:ext uri="{BB962C8B-B14F-4D97-AF65-F5344CB8AC3E}">
        <p14:creationId xmlns:p14="http://schemas.microsoft.com/office/powerpoint/2010/main" val="37018074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24</a:t>
            </a:fld>
            <a:endParaRPr lang="zh-CN" altLang="en-US"/>
          </a:p>
        </p:txBody>
      </p:sp>
    </p:spTree>
    <p:extLst>
      <p:ext uri="{BB962C8B-B14F-4D97-AF65-F5344CB8AC3E}">
        <p14:creationId xmlns:p14="http://schemas.microsoft.com/office/powerpoint/2010/main" val="2773620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25</a:t>
            </a:fld>
            <a:endParaRPr lang="zh-CN" altLang="en-US"/>
          </a:p>
        </p:txBody>
      </p:sp>
    </p:spTree>
    <p:extLst>
      <p:ext uri="{BB962C8B-B14F-4D97-AF65-F5344CB8AC3E}">
        <p14:creationId xmlns:p14="http://schemas.microsoft.com/office/powerpoint/2010/main" val="30462136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9A5DBAA-A890-49A0-B264-AFDA41F19D8B}" type="slidenum">
              <a:rPr lang="zh-CN" altLang="en-US" smtClean="0"/>
              <a:t>26</a:t>
            </a:fld>
            <a:endParaRPr lang="zh-CN" altLang="en-US"/>
          </a:p>
        </p:txBody>
      </p:sp>
    </p:spTree>
    <p:extLst>
      <p:ext uri="{BB962C8B-B14F-4D97-AF65-F5344CB8AC3E}">
        <p14:creationId xmlns:p14="http://schemas.microsoft.com/office/powerpoint/2010/main" val="33250976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27</a:t>
            </a:fld>
            <a:endParaRPr lang="zh-CN" altLang="en-US"/>
          </a:p>
        </p:txBody>
      </p:sp>
    </p:spTree>
    <p:extLst>
      <p:ext uri="{BB962C8B-B14F-4D97-AF65-F5344CB8AC3E}">
        <p14:creationId xmlns:p14="http://schemas.microsoft.com/office/powerpoint/2010/main" val="1278591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9A5DBAA-A890-49A0-B264-AFDA41F19D8B}" type="slidenum">
              <a:rPr lang="zh-CN" altLang="en-US" smtClean="0"/>
              <a:t>28</a:t>
            </a:fld>
            <a:endParaRPr lang="zh-CN" altLang="en-US"/>
          </a:p>
        </p:txBody>
      </p:sp>
    </p:spTree>
    <p:extLst>
      <p:ext uri="{BB962C8B-B14F-4D97-AF65-F5344CB8AC3E}">
        <p14:creationId xmlns:p14="http://schemas.microsoft.com/office/powerpoint/2010/main" val="133996340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29</a:t>
            </a:fld>
            <a:endParaRPr lang="zh-CN" altLang="en-US"/>
          </a:p>
        </p:txBody>
      </p:sp>
    </p:spTree>
    <p:extLst>
      <p:ext uri="{BB962C8B-B14F-4D97-AF65-F5344CB8AC3E}">
        <p14:creationId xmlns:p14="http://schemas.microsoft.com/office/powerpoint/2010/main" val="20944440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dirty="0"/>
          </a:p>
        </p:txBody>
      </p:sp>
      <p:sp>
        <p:nvSpPr>
          <p:cNvPr id="4100"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Narrow" panose="020B0606020202030204" pitchFamily="34" charset="0"/>
                <a:ea typeface="宋体" panose="02010600030101010101" pitchFamily="2" charset="-122"/>
              </a:defRPr>
            </a:lvl1pPr>
            <a:lvl2pPr marL="742950" indent="-285750">
              <a:defRPr>
                <a:solidFill>
                  <a:schemeClr val="tx1"/>
                </a:solidFill>
                <a:latin typeface="Arial Narrow" panose="020B0606020202030204" pitchFamily="34" charset="0"/>
                <a:ea typeface="宋体" panose="02010600030101010101" pitchFamily="2" charset="-122"/>
              </a:defRPr>
            </a:lvl2pPr>
            <a:lvl3pPr marL="1143000" indent="-228600">
              <a:defRPr>
                <a:solidFill>
                  <a:schemeClr val="tx1"/>
                </a:solidFill>
                <a:latin typeface="Arial Narrow" panose="020B0606020202030204" pitchFamily="34" charset="0"/>
                <a:ea typeface="宋体" panose="02010600030101010101" pitchFamily="2" charset="-122"/>
              </a:defRPr>
            </a:lvl3pPr>
            <a:lvl4pPr marL="1600200" indent="-228600">
              <a:defRPr>
                <a:solidFill>
                  <a:schemeClr val="tx1"/>
                </a:solidFill>
                <a:latin typeface="Arial Narrow" panose="020B0606020202030204" pitchFamily="34" charset="0"/>
                <a:ea typeface="宋体" panose="02010600030101010101" pitchFamily="2" charset="-122"/>
              </a:defRPr>
            </a:lvl4pPr>
            <a:lvl5pPr marL="2057400" indent="-228600">
              <a:defRPr>
                <a:solidFill>
                  <a:schemeClr val="tx1"/>
                </a:solidFill>
                <a:latin typeface="Arial Narrow" panose="020B0606020202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9pPr>
          </a:lstStyle>
          <a:p>
            <a:fld id="{3E7AAADD-DA3A-43A8-895A-F1254FE87C76}" type="slidenum">
              <a:rPr lang="zh-CN" altLang="en-US" smtClean="0">
                <a:latin typeface="Calibri" panose="020F0502020204030204" pitchFamily="34" charset="0"/>
              </a:rPr>
              <a:pPr/>
              <a:t>3</a:t>
            </a:fld>
            <a:endParaRPr lang="zh-CN" altLang="en-US">
              <a:latin typeface="Calibri" panose="020F0502020204030204" pitchFamily="34" charset="0"/>
            </a:endParaRPr>
          </a:p>
        </p:txBody>
      </p:sp>
    </p:spTree>
    <p:extLst>
      <p:ext uri="{BB962C8B-B14F-4D97-AF65-F5344CB8AC3E}">
        <p14:creationId xmlns:p14="http://schemas.microsoft.com/office/powerpoint/2010/main" val="190725467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30</a:t>
            </a:fld>
            <a:endParaRPr lang="zh-CN" altLang="en-US"/>
          </a:p>
        </p:txBody>
      </p:sp>
    </p:spTree>
    <p:extLst>
      <p:ext uri="{BB962C8B-B14F-4D97-AF65-F5344CB8AC3E}">
        <p14:creationId xmlns:p14="http://schemas.microsoft.com/office/powerpoint/2010/main" val="10442492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31</a:t>
            </a:fld>
            <a:endParaRPr lang="zh-CN" altLang="en-US"/>
          </a:p>
        </p:txBody>
      </p:sp>
    </p:spTree>
    <p:extLst>
      <p:ext uri="{BB962C8B-B14F-4D97-AF65-F5344CB8AC3E}">
        <p14:creationId xmlns:p14="http://schemas.microsoft.com/office/powerpoint/2010/main" val="8036843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32</a:t>
            </a:fld>
            <a:endParaRPr lang="zh-CN" altLang="en-US"/>
          </a:p>
        </p:txBody>
      </p:sp>
    </p:spTree>
    <p:extLst>
      <p:ext uri="{BB962C8B-B14F-4D97-AF65-F5344CB8AC3E}">
        <p14:creationId xmlns:p14="http://schemas.microsoft.com/office/powerpoint/2010/main" val="24372602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9A5DBAA-A890-49A0-B264-AFDA41F19D8B}" type="slidenum">
              <a:rPr lang="zh-CN" altLang="en-US" smtClean="0"/>
              <a:t>33</a:t>
            </a:fld>
            <a:endParaRPr lang="zh-CN" altLang="en-US"/>
          </a:p>
        </p:txBody>
      </p:sp>
    </p:spTree>
    <p:extLst>
      <p:ext uri="{BB962C8B-B14F-4D97-AF65-F5344CB8AC3E}">
        <p14:creationId xmlns:p14="http://schemas.microsoft.com/office/powerpoint/2010/main" val="187124869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34</a:t>
            </a:fld>
            <a:endParaRPr lang="zh-CN" altLang="en-US"/>
          </a:p>
        </p:txBody>
      </p:sp>
    </p:spTree>
    <p:extLst>
      <p:ext uri="{BB962C8B-B14F-4D97-AF65-F5344CB8AC3E}">
        <p14:creationId xmlns:p14="http://schemas.microsoft.com/office/powerpoint/2010/main" val="169799166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35</a:t>
            </a:fld>
            <a:endParaRPr lang="zh-CN" altLang="en-US"/>
          </a:p>
        </p:txBody>
      </p:sp>
    </p:spTree>
    <p:extLst>
      <p:ext uri="{BB962C8B-B14F-4D97-AF65-F5344CB8AC3E}">
        <p14:creationId xmlns:p14="http://schemas.microsoft.com/office/powerpoint/2010/main" val="296309411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36</a:t>
            </a:fld>
            <a:endParaRPr lang="zh-CN" altLang="en-US"/>
          </a:p>
        </p:txBody>
      </p:sp>
    </p:spTree>
    <p:extLst>
      <p:ext uri="{BB962C8B-B14F-4D97-AF65-F5344CB8AC3E}">
        <p14:creationId xmlns:p14="http://schemas.microsoft.com/office/powerpoint/2010/main" val="392788480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37</a:t>
            </a:fld>
            <a:endParaRPr lang="zh-CN" altLang="en-US"/>
          </a:p>
        </p:txBody>
      </p:sp>
    </p:spTree>
    <p:extLst>
      <p:ext uri="{BB962C8B-B14F-4D97-AF65-F5344CB8AC3E}">
        <p14:creationId xmlns:p14="http://schemas.microsoft.com/office/powerpoint/2010/main" val="13182936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4</a:t>
            </a:fld>
            <a:endParaRPr lang="zh-CN" altLang="en-US"/>
          </a:p>
        </p:txBody>
      </p:sp>
    </p:spTree>
    <p:extLst>
      <p:ext uri="{BB962C8B-B14F-4D97-AF65-F5344CB8AC3E}">
        <p14:creationId xmlns:p14="http://schemas.microsoft.com/office/powerpoint/2010/main" val="57643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9A5DBAA-A890-49A0-B264-AFDA41F19D8B}" type="slidenum">
              <a:rPr lang="zh-CN" altLang="en-US" smtClean="0"/>
              <a:t>5</a:t>
            </a:fld>
            <a:endParaRPr lang="zh-CN" altLang="en-US"/>
          </a:p>
        </p:txBody>
      </p:sp>
    </p:spTree>
    <p:extLst>
      <p:ext uri="{BB962C8B-B14F-4D97-AF65-F5344CB8AC3E}">
        <p14:creationId xmlns:p14="http://schemas.microsoft.com/office/powerpoint/2010/main" val="213081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6</a:t>
            </a:fld>
            <a:endParaRPr lang="zh-CN" altLang="en-US"/>
          </a:p>
        </p:txBody>
      </p:sp>
    </p:spTree>
    <p:extLst>
      <p:ext uri="{BB962C8B-B14F-4D97-AF65-F5344CB8AC3E}">
        <p14:creationId xmlns:p14="http://schemas.microsoft.com/office/powerpoint/2010/main" val="1134158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7</a:t>
            </a:fld>
            <a:endParaRPr lang="zh-CN" altLang="en-US"/>
          </a:p>
        </p:txBody>
      </p:sp>
    </p:spTree>
    <p:extLst>
      <p:ext uri="{BB962C8B-B14F-4D97-AF65-F5344CB8AC3E}">
        <p14:creationId xmlns:p14="http://schemas.microsoft.com/office/powerpoint/2010/main" val="3299919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8</a:t>
            </a:fld>
            <a:endParaRPr lang="zh-CN" altLang="en-US"/>
          </a:p>
        </p:txBody>
      </p:sp>
    </p:spTree>
    <p:extLst>
      <p:ext uri="{BB962C8B-B14F-4D97-AF65-F5344CB8AC3E}">
        <p14:creationId xmlns:p14="http://schemas.microsoft.com/office/powerpoint/2010/main" val="21292234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9A5DBAA-A890-49A0-B264-AFDA41F19D8B}" type="slidenum">
              <a:rPr lang="zh-CN" altLang="en-US" smtClean="0"/>
              <a:t>9</a:t>
            </a:fld>
            <a:endParaRPr lang="zh-CN" altLang="en-US"/>
          </a:p>
        </p:txBody>
      </p:sp>
    </p:spTree>
    <p:extLst>
      <p:ext uri="{BB962C8B-B14F-4D97-AF65-F5344CB8AC3E}">
        <p14:creationId xmlns:p14="http://schemas.microsoft.com/office/powerpoint/2010/main" val="613770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noProof="1"/>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noProof="1"/>
              <a:t>单击此处编辑母版副标题样式</a:t>
            </a:r>
          </a:p>
        </p:txBody>
      </p:sp>
      <p:sp>
        <p:nvSpPr>
          <p:cNvPr id="4" name="日期占位符 1027">
            <a:extLst>
              <a:ext uri="{FF2B5EF4-FFF2-40B4-BE49-F238E27FC236}">
                <a16:creationId xmlns:a16="http://schemas.microsoft.com/office/drawing/2014/main" id="{CFA366D4-36F8-46C3-9B64-C6C2F4ECD573}"/>
              </a:ext>
            </a:extLst>
          </p:cNvPr>
          <p:cNvSpPr>
            <a:spLocks noGrp="1"/>
          </p:cNvSpPr>
          <p:nvPr>
            <p:ph type="dt" sz="half" idx="10"/>
          </p:nvPr>
        </p:nvSpPr>
        <p:spPr>
          <a:ln/>
        </p:spPr>
        <p:txBody>
          <a:bodyPr/>
          <a:lstStyle>
            <a:lvl1pPr>
              <a:defRPr/>
            </a:lvl1pPr>
          </a:lstStyle>
          <a:p>
            <a:pPr>
              <a:defRPr/>
            </a:pPr>
            <a:fld id="{8BE55F17-FB0B-4617-B8F5-94764B7A7876}" type="datetime1">
              <a:rPr lang="zh-CN" altLang="en-US"/>
              <a:pPr>
                <a:defRPr/>
              </a:pPr>
              <a:t>2022/4/2</a:t>
            </a:fld>
            <a:endParaRPr lang="zh-CN" altLang="en-US"/>
          </a:p>
        </p:txBody>
      </p:sp>
      <p:sp>
        <p:nvSpPr>
          <p:cNvPr id="5" name="页脚占位符 1028">
            <a:extLst>
              <a:ext uri="{FF2B5EF4-FFF2-40B4-BE49-F238E27FC236}">
                <a16:creationId xmlns:a16="http://schemas.microsoft.com/office/drawing/2014/main" id="{DDB29D4C-ABD9-45FA-AB98-86D24F608BA8}"/>
              </a:ext>
            </a:extLst>
          </p:cNvPr>
          <p:cNvSpPr>
            <a:spLocks noGrp="1"/>
          </p:cNvSpPr>
          <p:nvPr>
            <p:ph type="ftr" sz="quarter" idx="11"/>
          </p:nvPr>
        </p:nvSpPr>
        <p:spPr>
          <a:ln/>
        </p:spPr>
        <p:txBody>
          <a:bodyPr/>
          <a:lstStyle>
            <a:lvl1pPr>
              <a:defRPr/>
            </a:lvl1pPr>
          </a:lstStyle>
          <a:p>
            <a:pPr>
              <a:defRPr/>
            </a:pPr>
            <a:endParaRPr lang="zh-CN" altLang="en-US"/>
          </a:p>
        </p:txBody>
      </p:sp>
      <p:sp>
        <p:nvSpPr>
          <p:cNvPr id="6" name="灯片编号占位符 1029">
            <a:extLst>
              <a:ext uri="{FF2B5EF4-FFF2-40B4-BE49-F238E27FC236}">
                <a16:creationId xmlns:a16="http://schemas.microsoft.com/office/drawing/2014/main" id="{4668CF7B-C03D-47E2-82DA-F6DF98ED75A9}"/>
              </a:ext>
            </a:extLst>
          </p:cNvPr>
          <p:cNvSpPr>
            <a:spLocks noGrp="1"/>
          </p:cNvSpPr>
          <p:nvPr>
            <p:ph type="sldNum" sz="quarter" idx="12"/>
          </p:nvPr>
        </p:nvSpPr>
        <p:spPr>
          <a:ln/>
        </p:spPr>
        <p:txBody>
          <a:bodyPr/>
          <a:lstStyle>
            <a:lvl1pPr>
              <a:defRPr/>
            </a:lvl1pPr>
          </a:lstStyle>
          <a:p>
            <a:fld id="{C8986BB9-E8FF-47A8-8E0A-C26245407F66}" type="slidenum">
              <a:rPr lang="zh-CN" altLang="en-US"/>
              <a:pPr/>
              <a:t>‹#›</a:t>
            </a:fld>
            <a:endParaRPr lang="zh-CN" altLang="en-US"/>
          </a:p>
        </p:txBody>
      </p:sp>
    </p:spTree>
    <p:extLst>
      <p:ext uri="{BB962C8B-B14F-4D97-AF65-F5344CB8AC3E}">
        <p14:creationId xmlns:p14="http://schemas.microsoft.com/office/powerpoint/2010/main" val="1044285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1027">
            <a:extLst>
              <a:ext uri="{FF2B5EF4-FFF2-40B4-BE49-F238E27FC236}">
                <a16:creationId xmlns:a16="http://schemas.microsoft.com/office/drawing/2014/main" id="{19332E05-A969-41FD-9358-F169FEC07B29}"/>
              </a:ext>
            </a:extLst>
          </p:cNvPr>
          <p:cNvSpPr>
            <a:spLocks noGrp="1"/>
          </p:cNvSpPr>
          <p:nvPr>
            <p:ph type="dt" sz="half" idx="10"/>
          </p:nvPr>
        </p:nvSpPr>
        <p:spPr>
          <a:ln/>
        </p:spPr>
        <p:txBody>
          <a:bodyPr/>
          <a:lstStyle>
            <a:lvl1pPr>
              <a:defRPr/>
            </a:lvl1pPr>
          </a:lstStyle>
          <a:p>
            <a:pPr>
              <a:defRPr/>
            </a:pPr>
            <a:fld id="{EEF9D653-EE7D-45F1-93BF-045B0C96AB69}" type="datetime1">
              <a:rPr lang="zh-CN" altLang="en-US"/>
              <a:pPr>
                <a:defRPr/>
              </a:pPr>
              <a:t>2022/4/2</a:t>
            </a:fld>
            <a:endParaRPr lang="zh-CN" altLang="en-US"/>
          </a:p>
        </p:txBody>
      </p:sp>
      <p:sp>
        <p:nvSpPr>
          <p:cNvPr id="5" name="页脚占位符 1028">
            <a:extLst>
              <a:ext uri="{FF2B5EF4-FFF2-40B4-BE49-F238E27FC236}">
                <a16:creationId xmlns:a16="http://schemas.microsoft.com/office/drawing/2014/main" id="{03D8B026-004F-4319-931F-B3CDEA1486F8}"/>
              </a:ext>
            </a:extLst>
          </p:cNvPr>
          <p:cNvSpPr>
            <a:spLocks noGrp="1"/>
          </p:cNvSpPr>
          <p:nvPr>
            <p:ph type="ftr" sz="quarter" idx="11"/>
          </p:nvPr>
        </p:nvSpPr>
        <p:spPr>
          <a:ln/>
        </p:spPr>
        <p:txBody>
          <a:bodyPr/>
          <a:lstStyle>
            <a:lvl1pPr>
              <a:defRPr/>
            </a:lvl1pPr>
          </a:lstStyle>
          <a:p>
            <a:pPr>
              <a:defRPr/>
            </a:pPr>
            <a:endParaRPr lang="zh-CN" altLang="en-US"/>
          </a:p>
        </p:txBody>
      </p:sp>
      <p:sp>
        <p:nvSpPr>
          <p:cNvPr id="6" name="灯片编号占位符 1029">
            <a:extLst>
              <a:ext uri="{FF2B5EF4-FFF2-40B4-BE49-F238E27FC236}">
                <a16:creationId xmlns:a16="http://schemas.microsoft.com/office/drawing/2014/main" id="{6AC9024E-B7E4-4BF0-9244-883FC652C61D}"/>
              </a:ext>
            </a:extLst>
          </p:cNvPr>
          <p:cNvSpPr>
            <a:spLocks noGrp="1"/>
          </p:cNvSpPr>
          <p:nvPr>
            <p:ph type="sldNum" sz="quarter" idx="12"/>
          </p:nvPr>
        </p:nvSpPr>
        <p:spPr>
          <a:ln/>
        </p:spPr>
        <p:txBody>
          <a:bodyPr/>
          <a:lstStyle>
            <a:lvl1pPr>
              <a:defRPr/>
            </a:lvl1pPr>
          </a:lstStyle>
          <a:p>
            <a:fld id="{10428285-13D4-4D5A-BEB7-4179BE5C8C38}" type="slidenum">
              <a:rPr lang="zh-CN" altLang="en-US"/>
              <a:pPr/>
              <a:t>‹#›</a:t>
            </a:fld>
            <a:endParaRPr lang="zh-CN" altLang="en-US"/>
          </a:p>
        </p:txBody>
      </p:sp>
    </p:spTree>
    <p:extLst>
      <p:ext uri="{BB962C8B-B14F-4D97-AF65-F5344CB8AC3E}">
        <p14:creationId xmlns:p14="http://schemas.microsoft.com/office/powerpoint/2010/main" val="3174909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noProof="1"/>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1027">
            <a:extLst>
              <a:ext uri="{FF2B5EF4-FFF2-40B4-BE49-F238E27FC236}">
                <a16:creationId xmlns:a16="http://schemas.microsoft.com/office/drawing/2014/main" id="{4BE6C2F3-74CA-45AB-AC42-14F8881757FB}"/>
              </a:ext>
            </a:extLst>
          </p:cNvPr>
          <p:cNvSpPr>
            <a:spLocks noGrp="1"/>
          </p:cNvSpPr>
          <p:nvPr>
            <p:ph type="dt" sz="half" idx="10"/>
          </p:nvPr>
        </p:nvSpPr>
        <p:spPr>
          <a:ln/>
        </p:spPr>
        <p:txBody>
          <a:bodyPr/>
          <a:lstStyle>
            <a:lvl1pPr>
              <a:defRPr/>
            </a:lvl1pPr>
          </a:lstStyle>
          <a:p>
            <a:pPr>
              <a:defRPr/>
            </a:pPr>
            <a:fld id="{FB47135E-6888-4B06-B8DA-1A2A51CA7EE6}" type="datetime1">
              <a:rPr lang="zh-CN" altLang="en-US"/>
              <a:pPr>
                <a:defRPr/>
              </a:pPr>
              <a:t>2022/4/2</a:t>
            </a:fld>
            <a:endParaRPr lang="zh-CN" altLang="en-US"/>
          </a:p>
        </p:txBody>
      </p:sp>
      <p:sp>
        <p:nvSpPr>
          <p:cNvPr id="5" name="页脚占位符 1028">
            <a:extLst>
              <a:ext uri="{FF2B5EF4-FFF2-40B4-BE49-F238E27FC236}">
                <a16:creationId xmlns:a16="http://schemas.microsoft.com/office/drawing/2014/main" id="{A9C72C46-6407-4B89-8AA0-8FF2587108E3}"/>
              </a:ext>
            </a:extLst>
          </p:cNvPr>
          <p:cNvSpPr>
            <a:spLocks noGrp="1"/>
          </p:cNvSpPr>
          <p:nvPr>
            <p:ph type="ftr" sz="quarter" idx="11"/>
          </p:nvPr>
        </p:nvSpPr>
        <p:spPr>
          <a:ln/>
        </p:spPr>
        <p:txBody>
          <a:bodyPr/>
          <a:lstStyle>
            <a:lvl1pPr>
              <a:defRPr/>
            </a:lvl1pPr>
          </a:lstStyle>
          <a:p>
            <a:pPr>
              <a:defRPr/>
            </a:pPr>
            <a:endParaRPr lang="zh-CN" altLang="en-US"/>
          </a:p>
        </p:txBody>
      </p:sp>
      <p:sp>
        <p:nvSpPr>
          <p:cNvPr id="6" name="灯片编号占位符 1029">
            <a:extLst>
              <a:ext uri="{FF2B5EF4-FFF2-40B4-BE49-F238E27FC236}">
                <a16:creationId xmlns:a16="http://schemas.microsoft.com/office/drawing/2014/main" id="{3485638C-FB70-49D8-A66B-B8020EBE4146}"/>
              </a:ext>
            </a:extLst>
          </p:cNvPr>
          <p:cNvSpPr>
            <a:spLocks noGrp="1"/>
          </p:cNvSpPr>
          <p:nvPr>
            <p:ph type="sldNum" sz="quarter" idx="12"/>
          </p:nvPr>
        </p:nvSpPr>
        <p:spPr>
          <a:ln/>
        </p:spPr>
        <p:txBody>
          <a:bodyPr/>
          <a:lstStyle>
            <a:lvl1pPr>
              <a:defRPr/>
            </a:lvl1pPr>
          </a:lstStyle>
          <a:p>
            <a:fld id="{5EB08F7B-81CF-4069-8614-616E0176B423}" type="slidenum">
              <a:rPr lang="zh-CN" altLang="en-US"/>
              <a:pPr/>
              <a:t>‹#›</a:t>
            </a:fld>
            <a:endParaRPr lang="zh-CN" altLang="en-US"/>
          </a:p>
        </p:txBody>
      </p:sp>
    </p:spTree>
    <p:extLst>
      <p:ext uri="{BB962C8B-B14F-4D97-AF65-F5344CB8AC3E}">
        <p14:creationId xmlns:p14="http://schemas.microsoft.com/office/powerpoint/2010/main" val="31029514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标题和四项内容">
    <p:spTree>
      <p:nvGrpSpPr>
        <p:cNvPr id="1" name=""/>
        <p:cNvGrpSpPr/>
        <p:nvPr/>
      </p:nvGrpSpPr>
      <p:grpSpPr>
        <a:xfrm>
          <a:off x="0" y="0"/>
          <a:ext cx="0" cy="0"/>
          <a:chOff x="0" y="0"/>
          <a:chExt cx="0" cy="0"/>
        </a:xfrm>
      </p:grpSpPr>
      <p:sp>
        <p:nvSpPr>
          <p:cNvPr id="2" name="标题 1"/>
          <p:cNvSpPr>
            <a:spLocks noGrp="1"/>
          </p:cNvSpPr>
          <p:nvPr>
            <p:ph type="title" sz="quarter"/>
          </p:nvPr>
        </p:nvSpPr>
        <p:spPr/>
        <p:txBody>
          <a:bodyPr/>
          <a:lstStyle/>
          <a:p>
            <a:r>
              <a:rPr lang="zh-CN" altLang="en-US" noProof="1"/>
              <a:t>单击此处编辑母版标题样式</a:t>
            </a:r>
          </a:p>
        </p:txBody>
      </p:sp>
      <p:sp>
        <p:nvSpPr>
          <p:cNvPr id="3" name="内容占位符 2"/>
          <p:cNvSpPr>
            <a:spLocks noGrp="1"/>
          </p:cNvSpPr>
          <p:nvPr>
            <p:ph sz="quarter" idx="1"/>
          </p:nvPr>
        </p:nvSpPr>
        <p:spPr>
          <a:xfrm>
            <a:off x="628650" y="1825625"/>
            <a:ext cx="3886200" cy="2098675"/>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内容占位符 3"/>
          <p:cNvSpPr>
            <a:spLocks noGrp="1"/>
          </p:cNvSpPr>
          <p:nvPr>
            <p:ph sz="quarter" idx="2"/>
          </p:nvPr>
        </p:nvSpPr>
        <p:spPr>
          <a:xfrm>
            <a:off x="4629150" y="1825625"/>
            <a:ext cx="3886200" cy="2098675"/>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内容占位符 4"/>
          <p:cNvSpPr>
            <a:spLocks noGrp="1"/>
          </p:cNvSpPr>
          <p:nvPr>
            <p:ph sz="quarter" idx="3"/>
          </p:nvPr>
        </p:nvSpPr>
        <p:spPr>
          <a:xfrm>
            <a:off x="628650" y="4076700"/>
            <a:ext cx="3886200" cy="2100263"/>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6" name="内容占位符 5"/>
          <p:cNvSpPr>
            <a:spLocks noGrp="1"/>
          </p:cNvSpPr>
          <p:nvPr>
            <p:ph sz="quarter" idx="4"/>
          </p:nvPr>
        </p:nvSpPr>
        <p:spPr>
          <a:xfrm>
            <a:off x="4629150" y="4076700"/>
            <a:ext cx="3886200" cy="2100263"/>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7" name="日期占位符 1027">
            <a:extLst>
              <a:ext uri="{FF2B5EF4-FFF2-40B4-BE49-F238E27FC236}">
                <a16:creationId xmlns:a16="http://schemas.microsoft.com/office/drawing/2014/main" id="{51A6102E-AE7A-42DC-A5BA-ED3C75CD007D}"/>
              </a:ext>
            </a:extLst>
          </p:cNvPr>
          <p:cNvSpPr>
            <a:spLocks noGrp="1"/>
          </p:cNvSpPr>
          <p:nvPr>
            <p:ph type="dt" sz="half" idx="10"/>
          </p:nvPr>
        </p:nvSpPr>
        <p:spPr>
          <a:ln/>
        </p:spPr>
        <p:txBody>
          <a:bodyPr/>
          <a:lstStyle>
            <a:lvl1pPr>
              <a:defRPr/>
            </a:lvl1pPr>
          </a:lstStyle>
          <a:p>
            <a:pPr>
              <a:defRPr/>
            </a:pPr>
            <a:fld id="{BCCD69AF-417D-4C7B-9163-5EED58280F1A}" type="datetime1">
              <a:rPr lang="zh-CN" altLang="en-US"/>
              <a:pPr>
                <a:defRPr/>
              </a:pPr>
              <a:t>2022/4/2</a:t>
            </a:fld>
            <a:endParaRPr lang="zh-CN" altLang="en-US"/>
          </a:p>
        </p:txBody>
      </p:sp>
      <p:sp>
        <p:nvSpPr>
          <p:cNvPr id="8" name="页脚占位符 1028">
            <a:extLst>
              <a:ext uri="{FF2B5EF4-FFF2-40B4-BE49-F238E27FC236}">
                <a16:creationId xmlns:a16="http://schemas.microsoft.com/office/drawing/2014/main" id="{D9EE1A3C-3EDA-44EC-B42C-0EE8CCFDDD1F}"/>
              </a:ext>
            </a:extLst>
          </p:cNvPr>
          <p:cNvSpPr>
            <a:spLocks noGrp="1"/>
          </p:cNvSpPr>
          <p:nvPr>
            <p:ph type="ftr" sz="quarter" idx="11"/>
          </p:nvPr>
        </p:nvSpPr>
        <p:spPr>
          <a:ln/>
        </p:spPr>
        <p:txBody>
          <a:bodyPr/>
          <a:lstStyle>
            <a:lvl1pPr>
              <a:defRPr/>
            </a:lvl1pPr>
          </a:lstStyle>
          <a:p>
            <a:pPr>
              <a:defRPr/>
            </a:pPr>
            <a:endParaRPr lang="zh-CN" altLang="en-US"/>
          </a:p>
        </p:txBody>
      </p:sp>
      <p:sp>
        <p:nvSpPr>
          <p:cNvPr id="9" name="灯片编号占位符 1029">
            <a:extLst>
              <a:ext uri="{FF2B5EF4-FFF2-40B4-BE49-F238E27FC236}">
                <a16:creationId xmlns:a16="http://schemas.microsoft.com/office/drawing/2014/main" id="{DBE9835A-5B62-42A4-9A4B-90B145EC6011}"/>
              </a:ext>
            </a:extLst>
          </p:cNvPr>
          <p:cNvSpPr>
            <a:spLocks noGrp="1"/>
          </p:cNvSpPr>
          <p:nvPr>
            <p:ph type="sldNum" sz="quarter" idx="12"/>
          </p:nvPr>
        </p:nvSpPr>
        <p:spPr>
          <a:ln/>
        </p:spPr>
        <p:txBody>
          <a:bodyPr/>
          <a:lstStyle>
            <a:lvl1pPr>
              <a:defRPr/>
            </a:lvl1pPr>
          </a:lstStyle>
          <a:p>
            <a:fld id="{52C2A2BF-90AB-47B8-A2CF-7D3DD7A18B20}" type="slidenum">
              <a:rPr lang="zh-CN" altLang="en-US"/>
              <a:pPr/>
              <a:t>‹#›</a:t>
            </a:fld>
            <a:endParaRPr lang="zh-CN" altLang="en-US"/>
          </a:p>
        </p:txBody>
      </p:sp>
    </p:spTree>
    <p:extLst>
      <p:ext uri="{BB962C8B-B14F-4D97-AF65-F5344CB8AC3E}">
        <p14:creationId xmlns:p14="http://schemas.microsoft.com/office/powerpoint/2010/main" val="9828775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标题，一项大型内容和两项小型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sz="half" idx="1"/>
          </p:nvPr>
        </p:nvSpPr>
        <p:spPr>
          <a:xfrm>
            <a:off x="628650" y="1825625"/>
            <a:ext cx="3886200" cy="4351338"/>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内容占位符 3"/>
          <p:cNvSpPr>
            <a:spLocks noGrp="1"/>
          </p:cNvSpPr>
          <p:nvPr>
            <p:ph sz="quarter" idx="2"/>
          </p:nvPr>
        </p:nvSpPr>
        <p:spPr>
          <a:xfrm>
            <a:off x="4629150" y="1825625"/>
            <a:ext cx="3886200" cy="2098675"/>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内容占位符 4"/>
          <p:cNvSpPr>
            <a:spLocks noGrp="1"/>
          </p:cNvSpPr>
          <p:nvPr>
            <p:ph sz="quarter" idx="3"/>
          </p:nvPr>
        </p:nvSpPr>
        <p:spPr>
          <a:xfrm>
            <a:off x="4629150" y="4076700"/>
            <a:ext cx="3886200" cy="2100263"/>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6" name="日期占位符 1027">
            <a:extLst>
              <a:ext uri="{FF2B5EF4-FFF2-40B4-BE49-F238E27FC236}">
                <a16:creationId xmlns:a16="http://schemas.microsoft.com/office/drawing/2014/main" id="{5E81A1BE-08C9-4E8A-8861-F13563E01D6A}"/>
              </a:ext>
            </a:extLst>
          </p:cNvPr>
          <p:cNvSpPr>
            <a:spLocks noGrp="1"/>
          </p:cNvSpPr>
          <p:nvPr>
            <p:ph type="dt" sz="half" idx="10"/>
          </p:nvPr>
        </p:nvSpPr>
        <p:spPr>
          <a:ln/>
        </p:spPr>
        <p:txBody>
          <a:bodyPr/>
          <a:lstStyle>
            <a:lvl1pPr>
              <a:defRPr/>
            </a:lvl1pPr>
          </a:lstStyle>
          <a:p>
            <a:pPr>
              <a:defRPr/>
            </a:pPr>
            <a:fld id="{56443FE0-527C-4809-8EEC-253AFEE80F5D}" type="datetime1">
              <a:rPr lang="zh-CN" altLang="en-US"/>
              <a:pPr>
                <a:defRPr/>
              </a:pPr>
              <a:t>2022/4/2</a:t>
            </a:fld>
            <a:endParaRPr lang="zh-CN" altLang="en-US"/>
          </a:p>
        </p:txBody>
      </p:sp>
      <p:sp>
        <p:nvSpPr>
          <p:cNvPr id="7" name="页脚占位符 1028">
            <a:extLst>
              <a:ext uri="{FF2B5EF4-FFF2-40B4-BE49-F238E27FC236}">
                <a16:creationId xmlns:a16="http://schemas.microsoft.com/office/drawing/2014/main" id="{A3736EC6-FDFB-4E4E-AC8F-6DAA0E070E57}"/>
              </a:ext>
            </a:extLst>
          </p:cNvPr>
          <p:cNvSpPr>
            <a:spLocks noGrp="1"/>
          </p:cNvSpPr>
          <p:nvPr>
            <p:ph type="ftr" sz="quarter" idx="11"/>
          </p:nvPr>
        </p:nvSpPr>
        <p:spPr>
          <a:ln/>
        </p:spPr>
        <p:txBody>
          <a:bodyPr/>
          <a:lstStyle>
            <a:lvl1pPr>
              <a:defRPr/>
            </a:lvl1pPr>
          </a:lstStyle>
          <a:p>
            <a:pPr>
              <a:defRPr/>
            </a:pPr>
            <a:endParaRPr lang="zh-CN" altLang="en-US"/>
          </a:p>
        </p:txBody>
      </p:sp>
      <p:sp>
        <p:nvSpPr>
          <p:cNvPr id="8" name="灯片编号占位符 1029">
            <a:extLst>
              <a:ext uri="{FF2B5EF4-FFF2-40B4-BE49-F238E27FC236}">
                <a16:creationId xmlns:a16="http://schemas.microsoft.com/office/drawing/2014/main" id="{A07A6683-7412-4257-A22A-847CBDC57D88}"/>
              </a:ext>
            </a:extLst>
          </p:cNvPr>
          <p:cNvSpPr>
            <a:spLocks noGrp="1"/>
          </p:cNvSpPr>
          <p:nvPr>
            <p:ph type="sldNum" sz="quarter" idx="12"/>
          </p:nvPr>
        </p:nvSpPr>
        <p:spPr>
          <a:ln/>
        </p:spPr>
        <p:txBody>
          <a:bodyPr/>
          <a:lstStyle>
            <a:lvl1pPr>
              <a:defRPr/>
            </a:lvl1pPr>
          </a:lstStyle>
          <a:p>
            <a:fld id="{D716267F-6641-473A-A5DC-88A6ED06D43D}" type="slidenum">
              <a:rPr lang="zh-CN" altLang="en-US"/>
              <a:pPr/>
              <a:t>‹#›</a:t>
            </a:fld>
            <a:endParaRPr lang="zh-CN" altLang="en-US"/>
          </a:p>
        </p:txBody>
      </p:sp>
    </p:spTree>
    <p:extLst>
      <p:ext uri="{BB962C8B-B14F-4D97-AF65-F5344CB8AC3E}">
        <p14:creationId xmlns:p14="http://schemas.microsoft.com/office/powerpoint/2010/main" val="26390127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200" y="274638"/>
            <a:ext cx="8229600" cy="5851525"/>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3" name="日期占位符 1027">
            <a:extLst>
              <a:ext uri="{FF2B5EF4-FFF2-40B4-BE49-F238E27FC236}">
                <a16:creationId xmlns:a16="http://schemas.microsoft.com/office/drawing/2014/main" id="{C27A5934-C9CA-4DFF-AECD-E7DAB44AF938}"/>
              </a:ext>
            </a:extLst>
          </p:cNvPr>
          <p:cNvSpPr>
            <a:spLocks noGrp="1"/>
          </p:cNvSpPr>
          <p:nvPr>
            <p:ph type="dt" sz="half" idx="10"/>
          </p:nvPr>
        </p:nvSpPr>
        <p:spPr>
          <a:ln/>
        </p:spPr>
        <p:txBody>
          <a:bodyPr/>
          <a:lstStyle>
            <a:lvl1pPr>
              <a:defRPr/>
            </a:lvl1pPr>
          </a:lstStyle>
          <a:p>
            <a:pPr>
              <a:defRPr/>
            </a:pPr>
            <a:fld id="{0F5E1BEC-A5B6-479B-89FF-93F3B1FD9030}" type="datetime1">
              <a:rPr lang="zh-CN" altLang="en-US"/>
              <a:pPr>
                <a:defRPr/>
              </a:pPr>
              <a:t>2022/4/2</a:t>
            </a:fld>
            <a:endParaRPr lang="zh-CN" altLang="en-US"/>
          </a:p>
        </p:txBody>
      </p:sp>
      <p:sp>
        <p:nvSpPr>
          <p:cNvPr id="4" name="页脚占位符 1028">
            <a:extLst>
              <a:ext uri="{FF2B5EF4-FFF2-40B4-BE49-F238E27FC236}">
                <a16:creationId xmlns:a16="http://schemas.microsoft.com/office/drawing/2014/main" id="{1A442790-C14B-4B1F-BF83-D31089470CF5}"/>
              </a:ext>
            </a:extLst>
          </p:cNvPr>
          <p:cNvSpPr>
            <a:spLocks noGrp="1"/>
          </p:cNvSpPr>
          <p:nvPr>
            <p:ph type="ftr" sz="quarter" idx="11"/>
          </p:nvPr>
        </p:nvSpPr>
        <p:spPr>
          <a:ln/>
        </p:spPr>
        <p:txBody>
          <a:bodyPr/>
          <a:lstStyle>
            <a:lvl1pPr>
              <a:defRPr/>
            </a:lvl1pPr>
          </a:lstStyle>
          <a:p>
            <a:pPr>
              <a:defRPr/>
            </a:pPr>
            <a:endParaRPr lang="zh-CN" altLang="en-US"/>
          </a:p>
        </p:txBody>
      </p:sp>
      <p:sp>
        <p:nvSpPr>
          <p:cNvPr id="5" name="灯片编号占位符 1029">
            <a:extLst>
              <a:ext uri="{FF2B5EF4-FFF2-40B4-BE49-F238E27FC236}">
                <a16:creationId xmlns:a16="http://schemas.microsoft.com/office/drawing/2014/main" id="{286B2932-7876-4B9E-9559-5AE22F89341A}"/>
              </a:ext>
            </a:extLst>
          </p:cNvPr>
          <p:cNvSpPr>
            <a:spLocks noGrp="1"/>
          </p:cNvSpPr>
          <p:nvPr>
            <p:ph type="sldNum" sz="quarter" idx="12"/>
          </p:nvPr>
        </p:nvSpPr>
        <p:spPr>
          <a:ln/>
        </p:spPr>
        <p:txBody>
          <a:bodyPr/>
          <a:lstStyle>
            <a:lvl1pPr>
              <a:defRPr/>
            </a:lvl1pPr>
          </a:lstStyle>
          <a:p>
            <a:fld id="{8D27407B-A5E6-45C1-9EA1-5B0BA6FCB07B}" type="slidenum">
              <a:rPr lang="zh-CN" altLang="en-US"/>
              <a:pPr/>
              <a:t>‹#›</a:t>
            </a:fld>
            <a:endParaRPr lang="zh-CN" altLang="en-US"/>
          </a:p>
        </p:txBody>
      </p:sp>
    </p:spTree>
    <p:extLst>
      <p:ext uri="{BB962C8B-B14F-4D97-AF65-F5344CB8AC3E}">
        <p14:creationId xmlns:p14="http://schemas.microsoft.com/office/powerpoint/2010/main" val="219582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idx="1"/>
          </p:nvPr>
        </p:nvSpPr>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1027">
            <a:extLst>
              <a:ext uri="{FF2B5EF4-FFF2-40B4-BE49-F238E27FC236}">
                <a16:creationId xmlns:a16="http://schemas.microsoft.com/office/drawing/2014/main" id="{FEB93BC5-2418-4A98-ABD0-3E0A8A15E7F0}"/>
              </a:ext>
            </a:extLst>
          </p:cNvPr>
          <p:cNvSpPr>
            <a:spLocks noGrp="1"/>
          </p:cNvSpPr>
          <p:nvPr>
            <p:ph type="dt" sz="half" idx="10"/>
          </p:nvPr>
        </p:nvSpPr>
        <p:spPr>
          <a:ln/>
        </p:spPr>
        <p:txBody>
          <a:bodyPr/>
          <a:lstStyle>
            <a:lvl1pPr>
              <a:defRPr/>
            </a:lvl1pPr>
          </a:lstStyle>
          <a:p>
            <a:pPr>
              <a:defRPr/>
            </a:pPr>
            <a:fld id="{E4407762-4707-4D03-BB77-D2878B095A62}" type="datetime1">
              <a:rPr lang="zh-CN" altLang="en-US"/>
              <a:pPr>
                <a:defRPr/>
              </a:pPr>
              <a:t>2022/4/2</a:t>
            </a:fld>
            <a:endParaRPr lang="zh-CN" altLang="en-US"/>
          </a:p>
        </p:txBody>
      </p:sp>
      <p:sp>
        <p:nvSpPr>
          <p:cNvPr id="5" name="页脚占位符 1028">
            <a:extLst>
              <a:ext uri="{FF2B5EF4-FFF2-40B4-BE49-F238E27FC236}">
                <a16:creationId xmlns:a16="http://schemas.microsoft.com/office/drawing/2014/main" id="{6EEAC77C-E617-4261-8E68-EEEC4141948E}"/>
              </a:ext>
            </a:extLst>
          </p:cNvPr>
          <p:cNvSpPr>
            <a:spLocks noGrp="1"/>
          </p:cNvSpPr>
          <p:nvPr>
            <p:ph type="ftr" sz="quarter" idx="11"/>
          </p:nvPr>
        </p:nvSpPr>
        <p:spPr>
          <a:ln/>
        </p:spPr>
        <p:txBody>
          <a:bodyPr/>
          <a:lstStyle>
            <a:lvl1pPr>
              <a:defRPr/>
            </a:lvl1pPr>
          </a:lstStyle>
          <a:p>
            <a:pPr>
              <a:defRPr/>
            </a:pPr>
            <a:endParaRPr lang="zh-CN" altLang="en-US"/>
          </a:p>
        </p:txBody>
      </p:sp>
      <p:sp>
        <p:nvSpPr>
          <p:cNvPr id="6" name="灯片编号占位符 1029">
            <a:extLst>
              <a:ext uri="{FF2B5EF4-FFF2-40B4-BE49-F238E27FC236}">
                <a16:creationId xmlns:a16="http://schemas.microsoft.com/office/drawing/2014/main" id="{E8CF5B99-E492-4745-97F9-7A3F174FDA5E}"/>
              </a:ext>
            </a:extLst>
          </p:cNvPr>
          <p:cNvSpPr>
            <a:spLocks noGrp="1"/>
          </p:cNvSpPr>
          <p:nvPr>
            <p:ph type="sldNum" sz="quarter" idx="12"/>
          </p:nvPr>
        </p:nvSpPr>
        <p:spPr>
          <a:ln/>
        </p:spPr>
        <p:txBody>
          <a:bodyPr/>
          <a:lstStyle>
            <a:lvl1pPr>
              <a:defRPr/>
            </a:lvl1pPr>
          </a:lstStyle>
          <a:p>
            <a:fld id="{32FB06B6-57FE-43AD-A5A8-18881D1B4DF1}" type="slidenum">
              <a:rPr lang="zh-CN" altLang="en-US"/>
              <a:pPr/>
              <a:t>‹#›</a:t>
            </a:fld>
            <a:endParaRPr lang="zh-CN" altLang="en-US"/>
          </a:p>
        </p:txBody>
      </p:sp>
    </p:spTree>
    <p:extLst>
      <p:ext uri="{BB962C8B-B14F-4D97-AF65-F5344CB8AC3E}">
        <p14:creationId xmlns:p14="http://schemas.microsoft.com/office/powerpoint/2010/main" val="477889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noProof="1"/>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noProof="1"/>
              <a:t>单击此处编辑母版文本样式</a:t>
            </a:r>
          </a:p>
        </p:txBody>
      </p:sp>
      <p:sp>
        <p:nvSpPr>
          <p:cNvPr id="4" name="日期占位符 1027">
            <a:extLst>
              <a:ext uri="{FF2B5EF4-FFF2-40B4-BE49-F238E27FC236}">
                <a16:creationId xmlns:a16="http://schemas.microsoft.com/office/drawing/2014/main" id="{694820EB-3AC6-40F2-BA83-DD8A26A25DD8}"/>
              </a:ext>
            </a:extLst>
          </p:cNvPr>
          <p:cNvSpPr>
            <a:spLocks noGrp="1"/>
          </p:cNvSpPr>
          <p:nvPr>
            <p:ph type="dt" sz="half" idx="10"/>
          </p:nvPr>
        </p:nvSpPr>
        <p:spPr>
          <a:ln/>
        </p:spPr>
        <p:txBody>
          <a:bodyPr/>
          <a:lstStyle>
            <a:lvl1pPr>
              <a:defRPr/>
            </a:lvl1pPr>
          </a:lstStyle>
          <a:p>
            <a:pPr>
              <a:defRPr/>
            </a:pPr>
            <a:fld id="{C669800D-BDE3-48D6-AB81-738690385B6C}" type="datetime1">
              <a:rPr lang="zh-CN" altLang="en-US"/>
              <a:pPr>
                <a:defRPr/>
              </a:pPr>
              <a:t>2022/4/2</a:t>
            </a:fld>
            <a:endParaRPr lang="zh-CN" altLang="en-US"/>
          </a:p>
        </p:txBody>
      </p:sp>
      <p:sp>
        <p:nvSpPr>
          <p:cNvPr id="5" name="页脚占位符 1028">
            <a:extLst>
              <a:ext uri="{FF2B5EF4-FFF2-40B4-BE49-F238E27FC236}">
                <a16:creationId xmlns:a16="http://schemas.microsoft.com/office/drawing/2014/main" id="{D7930563-EA60-491D-B8E1-10A3754D11DE}"/>
              </a:ext>
            </a:extLst>
          </p:cNvPr>
          <p:cNvSpPr>
            <a:spLocks noGrp="1"/>
          </p:cNvSpPr>
          <p:nvPr>
            <p:ph type="ftr" sz="quarter" idx="11"/>
          </p:nvPr>
        </p:nvSpPr>
        <p:spPr>
          <a:ln/>
        </p:spPr>
        <p:txBody>
          <a:bodyPr/>
          <a:lstStyle>
            <a:lvl1pPr>
              <a:defRPr/>
            </a:lvl1pPr>
          </a:lstStyle>
          <a:p>
            <a:pPr>
              <a:defRPr/>
            </a:pPr>
            <a:endParaRPr lang="zh-CN" altLang="en-US"/>
          </a:p>
        </p:txBody>
      </p:sp>
      <p:sp>
        <p:nvSpPr>
          <p:cNvPr id="6" name="灯片编号占位符 1029">
            <a:extLst>
              <a:ext uri="{FF2B5EF4-FFF2-40B4-BE49-F238E27FC236}">
                <a16:creationId xmlns:a16="http://schemas.microsoft.com/office/drawing/2014/main" id="{E5C505D3-7962-4B5A-8093-49A220BCA1E2}"/>
              </a:ext>
            </a:extLst>
          </p:cNvPr>
          <p:cNvSpPr>
            <a:spLocks noGrp="1"/>
          </p:cNvSpPr>
          <p:nvPr>
            <p:ph type="sldNum" sz="quarter" idx="12"/>
          </p:nvPr>
        </p:nvSpPr>
        <p:spPr>
          <a:ln/>
        </p:spPr>
        <p:txBody>
          <a:bodyPr/>
          <a:lstStyle>
            <a:lvl1pPr>
              <a:defRPr/>
            </a:lvl1pPr>
          </a:lstStyle>
          <a:p>
            <a:fld id="{4180F316-A66C-45A7-8BE2-8B01610D3EB5}" type="slidenum">
              <a:rPr lang="zh-CN" altLang="en-US"/>
              <a:pPr/>
              <a:t>‹#›</a:t>
            </a:fld>
            <a:endParaRPr lang="zh-CN" altLang="en-US"/>
          </a:p>
        </p:txBody>
      </p:sp>
    </p:spTree>
    <p:extLst>
      <p:ext uri="{BB962C8B-B14F-4D97-AF65-F5344CB8AC3E}">
        <p14:creationId xmlns:p14="http://schemas.microsoft.com/office/powerpoint/2010/main" val="1714760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内容占位符 3"/>
          <p:cNvSpPr>
            <a:spLocks noGrp="1"/>
          </p:cNvSpPr>
          <p:nvPr>
            <p:ph sz="half" idx="2"/>
          </p:nvPr>
        </p:nvSpPr>
        <p:spPr>
          <a:xfrm>
            <a:off x="4654296" y="1600200"/>
            <a:ext cx="4032504" cy="4525963"/>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日期占位符 1027">
            <a:extLst>
              <a:ext uri="{FF2B5EF4-FFF2-40B4-BE49-F238E27FC236}">
                <a16:creationId xmlns:a16="http://schemas.microsoft.com/office/drawing/2014/main" id="{51881210-737F-4513-94AB-660794C6C25B}"/>
              </a:ext>
            </a:extLst>
          </p:cNvPr>
          <p:cNvSpPr>
            <a:spLocks noGrp="1"/>
          </p:cNvSpPr>
          <p:nvPr>
            <p:ph type="dt" sz="half" idx="10"/>
          </p:nvPr>
        </p:nvSpPr>
        <p:spPr>
          <a:ln/>
        </p:spPr>
        <p:txBody>
          <a:bodyPr/>
          <a:lstStyle>
            <a:lvl1pPr>
              <a:defRPr/>
            </a:lvl1pPr>
          </a:lstStyle>
          <a:p>
            <a:pPr>
              <a:defRPr/>
            </a:pPr>
            <a:fld id="{9E7F2229-C786-4625-89D1-9729BEF5720C}" type="datetime1">
              <a:rPr lang="zh-CN" altLang="en-US"/>
              <a:pPr>
                <a:defRPr/>
              </a:pPr>
              <a:t>2022/4/2</a:t>
            </a:fld>
            <a:endParaRPr lang="zh-CN" altLang="en-US"/>
          </a:p>
        </p:txBody>
      </p:sp>
      <p:sp>
        <p:nvSpPr>
          <p:cNvPr id="6" name="页脚占位符 1028">
            <a:extLst>
              <a:ext uri="{FF2B5EF4-FFF2-40B4-BE49-F238E27FC236}">
                <a16:creationId xmlns:a16="http://schemas.microsoft.com/office/drawing/2014/main" id="{B67B6658-8D53-4CEF-9CF4-09343FD24490}"/>
              </a:ext>
            </a:extLst>
          </p:cNvPr>
          <p:cNvSpPr>
            <a:spLocks noGrp="1"/>
          </p:cNvSpPr>
          <p:nvPr>
            <p:ph type="ftr" sz="quarter" idx="11"/>
          </p:nvPr>
        </p:nvSpPr>
        <p:spPr>
          <a:ln/>
        </p:spPr>
        <p:txBody>
          <a:bodyPr/>
          <a:lstStyle>
            <a:lvl1pPr>
              <a:defRPr/>
            </a:lvl1pPr>
          </a:lstStyle>
          <a:p>
            <a:pPr>
              <a:defRPr/>
            </a:pPr>
            <a:endParaRPr lang="zh-CN" altLang="en-US"/>
          </a:p>
        </p:txBody>
      </p:sp>
      <p:sp>
        <p:nvSpPr>
          <p:cNvPr id="7" name="灯片编号占位符 1029">
            <a:extLst>
              <a:ext uri="{FF2B5EF4-FFF2-40B4-BE49-F238E27FC236}">
                <a16:creationId xmlns:a16="http://schemas.microsoft.com/office/drawing/2014/main" id="{C292F90A-C718-4162-B0D3-51651DF28276}"/>
              </a:ext>
            </a:extLst>
          </p:cNvPr>
          <p:cNvSpPr>
            <a:spLocks noGrp="1"/>
          </p:cNvSpPr>
          <p:nvPr>
            <p:ph type="sldNum" sz="quarter" idx="12"/>
          </p:nvPr>
        </p:nvSpPr>
        <p:spPr>
          <a:ln/>
        </p:spPr>
        <p:txBody>
          <a:bodyPr/>
          <a:lstStyle>
            <a:lvl1pPr>
              <a:defRPr/>
            </a:lvl1pPr>
          </a:lstStyle>
          <a:p>
            <a:fld id="{55C4A9C7-4A43-4AB6-8203-28E2CF1DAB48}" type="slidenum">
              <a:rPr lang="zh-CN" altLang="en-US"/>
              <a:pPr/>
              <a:t>‹#›</a:t>
            </a:fld>
            <a:endParaRPr lang="zh-CN" altLang="en-US"/>
          </a:p>
        </p:txBody>
      </p:sp>
    </p:spTree>
    <p:extLst>
      <p:ext uri="{BB962C8B-B14F-4D97-AF65-F5344CB8AC3E}">
        <p14:creationId xmlns:p14="http://schemas.microsoft.com/office/powerpoint/2010/main" val="632898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noProof="1"/>
              <a:t>单击此处编辑母版标题样式</a:t>
            </a:r>
          </a:p>
        </p:txBody>
      </p:sp>
      <p:sp>
        <p:nvSpPr>
          <p:cNvPr id="3" name="文本占位符 2"/>
          <p:cNvSpPr>
            <a:spLocks noGrp="1"/>
          </p:cNvSpPr>
          <p:nvPr>
            <p:ph type="body" idx="1"/>
          </p:nvPr>
        </p:nvSpPr>
        <p:spPr>
          <a:xfrm>
            <a:off x="890081" y="1778438"/>
            <a:ext cx="3655181" cy="823912"/>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文本占位符 4"/>
          <p:cNvSpPr>
            <a:spLocks noGrp="1"/>
          </p:cNvSpPr>
          <p:nvPr>
            <p:ph type="body" sz="quarter" idx="3"/>
          </p:nvPr>
        </p:nvSpPr>
        <p:spPr>
          <a:xfrm>
            <a:off x="4692704" y="1778438"/>
            <a:ext cx="3673182" cy="823912"/>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7" name="日期占位符 1027">
            <a:extLst>
              <a:ext uri="{FF2B5EF4-FFF2-40B4-BE49-F238E27FC236}">
                <a16:creationId xmlns:a16="http://schemas.microsoft.com/office/drawing/2014/main" id="{FC4C9867-D947-4DD2-A6EC-75958B7DD330}"/>
              </a:ext>
            </a:extLst>
          </p:cNvPr>
          <p:cNvSpPr>
            <a:spLocks noGrp="1"/>
          </p:cNvSpPr>
          <p:nvPr>
            <p:ph type="dt" sz="half" idx="10"/>
          </p:nvPr>
        </p:nvSpPr>
        <p:spPr>
          <a:ln/>
        </p:spPr>
        <p:txBody>
          <a:bodyPr/>
          <a:lstStyle>
            <a:lvl1pPr>
              <a:defRPr/>
            </a:lvl1pPr>
          </a:lstStyle>
          <a:p>
            <a:pPr>
              <a:defRPr/>
            </a:pPr>
            <a:fld id="{4EC8987B-5C64-4BF1-BCB8-D1A53BC921EF}" type="datetime1">
              <a:rPr lang="zh-CN" altLang="en-US"/>
              <a:pPr>
                <a:defRPr/>
              </a:pPr>
              <a:t>2022/4/2</a:t>
            </a:fld>
            <a:endParaRPr lang="zh-CN" altLang="en-US"/>
          </a:p>
        </p:txBody>
      </p:sp>
      <p:sp>
        <p:nvSpPr>
          <p:cNvPr id="8" name="页脚占位符 1028">
            <a:extLst>
              <a:ext uri="{FF2B5EF4-FFF2-40B4-BE49-F238E27FC236}">
                <a16:creationId xmlns:a16="http://schemas.microsoft.com/office/drawing/2014/main" id="{D8EA968A-EF93-4301-A662-2009D4258B3B}"/>
              </a:ext>
            </a:extLst>
          </p:cNvPr>
          <p:cNvSpPr>
            <a:spLocks noGrp="1"/>
          </p:cNvSpPr>
          <p:nvPr>
            <p:ph type="ftr" sz="quarter" idx="11"/>
          </p:nvPr>
        </p:nvSpPr>
        <p:spPr>
          <a:ln/>
        </p:spPr>
        <p:txBody>
          <a:bodyPr/>
          <a:lstStyle>
            <a:lvl1pPr>
              <a:defRPr/>
            </a:lvl1pPr>
          </a:lstStyle>
          <a:p>
            <a:pPr>
              <a:defRPr/>
            </a:pPr>
            <a:endParaRPr lang="zh-CN" altLang="en-US"/>
          </a:p>
        </p:txBody>
      </p:sp>
      <p:sp>
        <p:nvSpPr>
          <p:cNvPr id="9" name="灯片编号占位符 1029">
            <a:extLst>
              <a:ext uri="{FF2B5EF4-FFF2-40B4-BE49-F238E27FC236}">
                <a16:creationId xmlns:a16="http://schemas.microsoft.com/office/drawing/2014/main" id="{91BD5DF4-261F-44D3-8E0D-F9CA2C461289}"/>
              </a:ext>
            </a:extLst>
          </p:cNvPr>
          <p:cNvSpPr>
            <a:spLocks noGrp="1"/>
          </p:cNvSpPr>
          <p:nvPr>
            <p:ph type="sldNum" sz="quarter" idx="12"/>
          </p:nvPr>
        </p:nvSpPr>
        <p:spPr>
          <a:ln/>
        </p:spPr>
        <p:txBody>
          <a:bodyPr/>
          <a:lstStyle>
            <a:lvl1pPr>
              <a:defRPr/>
            </a:lvl1pPr>
          </a:lstStyle>
          <a:p>
            <a:fld id="{14C9EAE1-5F45-41C2-A68E-EAD63C50BEDC}" type="slidenum">
              <a:rPr lang="zh-CN" altLang="en-US"/>
              <a:pPr/>
              <a:t>‹#›</a:t>
            </a:fld>
            <a:endParaRPr lang="zh-CN" altLang="en-US"/>
          </a:p>
        </p:txBody>
      </p:sp>
    </p:spTree>
    <p:extLst>
      <p:ext uri="{BB962C8B-B14F-4D97-AF65-F5344CB8AC3E}">
        <p14:creationId xmlns:p14="http://schemas.microsoft.com/office/powerpoint/2010/main" val="3435380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日期占位符 1027">
            <a:extLst>
              <a:ext uri="{FF2B5EF4-FFF2-40B4-BE49-F238E27FC236}">
                <a16:creationId xmlns:a16="http://schemas.microsoft.com/office/drawing/2014/main" id="{EB68FF99-D3DF-4B79-95DC-E837065236AA}"/>
              </a:ext>
            </a:extLst>
          </p:cNvPr>
          <p:cNvSpPr>
            <a:spLocks noGrp="1"/>
          </p:cNvSpPr>
          <p:nvPr>
            <p:ph type="dt" sz="half" idx="10"/>
          </p:nvPr>
        </p:nvSpPr>
        <p:spPr>
          <a:ln/>
        </p:spPr>
        <p:txBody>
          <a:bodyPr/>
          <a:lstStyle>
            <a:lvl1pPr>
              <a:defRPr/>
            </a:lvl1pPr>
          </a:lstStyle>
          <a:p>
            <a:pPr>
              <a:defRPr/>
            </a:pPr>
            <a:fld id="{D9B3D20A-7A12-4404-BC18-010F4CD141A8}" type="datetime1">
              <a:rPr lang="zh-CN" altLang="en-US"/>
              <a:pPr>
                <a:defRPr/>
              </a:pPr>
              <a:t>2022/4/2</a:t>
            </a:fld>
            <a:endParaRPr lang="zh-CN" altLang="en-US"/>
          </a:p>
        </p:txBody>
      </p:sp>
      <p:sp>
        <p:nvSpPr>
          <p:cNvPr id="4" name="页脚占位符 1028">
            <a:extLst>
              <a:ext uri="{FF2B5EF4-FFF2-40B4-BE49-F238E27FC236}">
                <a16:creationId xmlns:a16="http://schemas.microsoft.com/office/drawing/2014/main" id="{C05A65A6-B213-4513-9B1E-4DAE9E90BB32}"/>
              </a:ext>
            </a:extLst>
          </p:cNvPr>
          <p:cNvSpPr>
            <a:spLocks noGrp="1"/>
          </p:cNvSpPr>
          <p:nvPr>
            <p:ph type="ftr" sz="quarter" idx="11"/>
          </p:nvPr>
        </p:nvSpPr>
        <p:spPr>
          <a:ln/>
        </p:spPr>
        <p:txBody>
          <a:bodyPr/>
          <a:lstStyle>
            <a:lvl1pPr>
              <a:defRPr/>
            </a:lvl1pPr>
          </a:lstStyle>
          <a:p>
            <a:pPr>
              <a:defRPr/>
            </a:pPr>
            <a:endParaRPr lang="zh-CN" altLang="en-US"/>
          </a:p>
        </p:txBody>
      </p:sp>
      <p:sp>
        <p:nvSpPr>
          <p:cNvPr id="5" name="灯片编号占位符 1029">
            <a:extLst>
              <a:ext uri="{FF2B5EF4-FFF2-40B4-BE49-F238E27FC236}">
                <a16:creationId xmlns:a16="http://schemas.microsoft.com/office/drawing/2014/main" id="{995924A1-ADCC-4EED-88D8-4D235E7FE670}"/>
              </a:ext>
            </a:extLst>
          </p:cNvPr>
          <p:cNvSpPr>
            <a:spLocks noGrp="1"/>
          </p:cNvSpPr>
          <p:nvPr>
            <p:ph type="sldNum" sz="quarter" idx="12"/>
          </p:nvPr>
        </p:nvSpPr>
        <p:spPr>
          <a:ln/>
        </p:spPr>
        <p:txBody>
          <a:bodyPr/>
          <a:lstStyle>
            <a:lvl1pPr>
              <a:defRPr/>
            </a:lvl1pPr>
          </a:lstStyle>
          <a:p>
            <a:fld id="{7B7E0FFD-209F-4FC5-A2E3-BD7083EE2D0E}" type="slidenum">
              <a:rPr lang="zh-CN" altLang="en-US"/>
              <a:pPr/>
              <a:t>‹#›</a:t>
            </a:fld>
            <a:endParaRPr lang="zh-CN" altLang="en-US"/>
          </a:p>
        </p:txBody>
      </p:sp>
    </p:spTree>
    <p:extLst>
      <p:ext uri="{BB962C8B-B14F-4D97-AF65-F5344CB8AC3E}">
        <p14:creationId xmlns:p14="http://schemas.microsoft.com/office/powerpoint/2010/main" val="2631896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027">
            <a:extLst>
              <a:ext uri="{FF2B5EF4-FFF2-40B4-BE49-F238E27FC236}">
                <a16:creationId xmlns:a16="http://schemas.microsoft.com/office/drawing/2014/main" id="{34B2A213-0ACC-4CD8-BA1E-E32EB2BC46D0}"/>
              </a:ext>
            </a:extLst>
          </p:cNvPr>
          <p:cNvSpPr>
            <a:spLocks noGrp="1"/>
          </p:cNvSpPr>
          <p:nvPr>
            <p:ph type="dt" sz="half" idx="10"/>
          </p:nvPr>
        </p:nvSpPr>
        <p:spPr>
          <a:ln/>
        </p:spPr>
        <p:txBody>
          <a:bodyPr/>
          <a:lstStyle>
            <a:lvl1pPr>
              <a:defRPr/>
            </a:lvl1pPr>
          </a:lstStyle>
          <a:p>
            <a:pPr>
              <a:defRPr/>
            </a:pPr>
            <a:fld id="{3D2C3365-5B7C-4BFC-9E82-DC2898B48760}" type="datetime1">
              <a:rPr lang="zh-CN" altLang="en-US"/>
              <a:pPr>
                <a:defRPr/>
              </a:pPr>
              <a:t>2022/4/2</a:t>
            </a:fld>
            <a:endParaRPr lang="zh-CN" altLang="en-US"/>
          </a:p>
        </p:txBody>
      </p:sp>
      <p:sp>
        <p:nvSpPr>
          <p:cNvPr id="3" name="页脚占位符 1028">
            <a:extLst>
              <a:ext uri="{FF2B5EF4-FFF2-40B4-BE49-F238E27FC236}">
                <a16:creationId xmlns:a16="http://schemas.microsoft.com/office/drawing/2014/main" id="{499C9D6A-9182-4F44-8578-884F103F9BB1}"/>
              </a:ext>
            </a:extLst>
          </p:cNvPr>
          <p:cNvSpPr>
            <a:spLocks noGrp="1"/>
          </p:cNvSpPr>
          <p:nvPr>
            <p:ph type="ftr" sz="quarter" idx="11"/>
          </p:nvPr>
        </p:nvSpPr>
        <p:spPr>
          <a:ln/>
        </p:spPr>
        <p:txBody>
          <a:bodyPr/>
          <a:lstStyle>
            <a:lvl1pPr>
              <a:defRPr/>
            </a:lvl1pPr>
          </a:lstStyle>
          <a:p>
            <a:pPr>
              <a:defRPr/>
            </a:pPr>
            <a:endParaRPr lang="zh-CN" altLang="en-US"/>
          </a:p>
        </p:txBody>
      </p:sp>
      <p:sp>
        <p:nvSpPr>
          <p:cNvPr id="4" name="灯片编号占位符 1029">
            <a:extLst>
              <a:ext uri="{FF2B5EF4-FFF2-40B4-BE49-F238E27FC236}">
                <a16:creationId xmlns:a16="http://schemas.microsoft.com/office/drawing/2014/main" id="{26CC190E-DD08-4D44-922A-F1A4BCEA056A}"/>
              </a:ext>
            </a:extLst>
          </p:cNvPr>
          <p:cNvSpPr>
            <a:spLocks noGrp="1"/>
          </p:cNvSpPr>
          <p:nvPr>
            <p:ph type="sldNum" sz="quarter" idx="12"/>
          </p:nvPr>
        </p:nvSpPr>
        <p:spPr>
          <a:ln/>
        </p:spPr>
        <p:txBody>
          <a:bodyPr/>
          <a:lstStyle>
            <a:lvl1pPr>
              <a:defRPr/>
            </a:lvl1pPr>
          </a:lstStyle>
          <a:p>
            <a:fld id="{1B68FB30-BEE9-48D3-B674-E1D470C13451}" type="slidenum">
              <a:rPr lang="zh-CN" altLang="en-US"/>
              <a:pPr/>
              <a:t>‹#›</a:t>
            </a:fld>
            <a:endParaRPr lang="zh-CN" altLang="en-US"/>
          </a:p>
        </p:txBody>
      </p:sp>
    </p:spTree>
    <p:extLst>
      <p:ext uri="{BB962C8B-B14F-4D97-AF65-F5344CB8AC3E}">
        <p14:creationId xmlns:p14="http://schemas.microsoft.com/office/powerpoint/2010/main" val="4060474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noProof="1"/>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a:t>单击此处编辑母版文本样式</a:t>
            </a:r>
          </a:p>
        </p:txBody>
      </p:sp>
      <p:sp>
        <p:nvSpPr>
          <p:cNvPr id="5" name="日期占位符 1027">
            <a:extLst>
              <a:ext uri="{FF2B5EF4-FFF2-40B4-BE49-F238E27FC236}">
                <a16:creationId xmlns:a16="http://schemas.microsoft.com/office/drawing/2014/main" id="{A971CB49-2CE8-4AE7-839D-BEC99C248941}"/>
              </a:ext>
            </a:extLst>
          </p:cNvPr>
          <p:cNvSpPr>
            <a:spLocks noGrp="1"/>
          </p:cNvSpPr>
          <p:nvPr>
            <p:ph type="dt" sz="half" idx="10"/>
          </p:nvPr>
        </p:nvSpPr>
        <p:spPr>
          <a:ln/>
        </p:spPr>
        <p:txBody>
          <a:bodyPr/>
          <a:lstStyle>
            <a:lvl1pPr>
              <a:defRPr/>
            </a:lvl1pPr>
          </a:lstStyle>
          <a:p>
            <a:pPr>
              <a:defRPr/>
            </a:pPr>
            <a:fld id="{7D195ACC-5F7B-489A-9C5D-9E30924B3606}" type="datetime1">
              <a:rPr lang="zh-CN" altLang="en-US"/>
              <a:pPr>
                <a:defRPr/>
              </a:pPr>
              <a:t>2022/4/2</a:t>
            </a:fld>
            <a:endParaRPr lang="zh-CN" altLang="en-US"/>
          </a:p>
        </p:txBody>
      </p:sp>
      <p:sp>
        <p:nvSpPr>
          <p:cNvPr id="6" name="页脚占位符 1028">
            <a:extLst>
              <a:ext uri="{FF2B5EF4-FFF2-40B4-BE49-F238E27FC236}">
                <a16:creationId xmlns:a16="http://schemas.microsoft.com/office/drawing/2014/main" id="{FD583A8B-1CC4-455D-9235-9102C84D6915}"/>
              </a:ext>
            </a:extLst>
          </p:cNvPr>
          <p:cNvSpPr>
            <a:spLocks noGrp="1"/>
          </p:cNvSpPr>
          <p:nvPr>
            <p:ph type="ftr" sz="quarter" idx="11"/>
          </p:nvPr>
        </p:nvSpPr>
        <p:spPr>
          <a:ln/>
        </p:spPr>
        <p:txBody>
          <a:bodyPr/>
          <a:lstStyle>
            <a:lvl1pPr>
              <a:defRPr/>
            </a:lvl1pPr>
          </a:lstStyle>
          <a:p>
            <a:pPr>
              <a:defRPr/>
            </a:pPr>
            <a:endParaRPr lang="zh-CN" altLang="en-US"/>
          </a:p>
        </p:txBody>
      </p:sp>
      <p:sp>
        <p:nvSpPr>
          <p:cNvPr id="7" name="灯片编号占位符 1029">
            <a:extLst>
              <a:ext uri="{FF2B5EF4-FFF2-40B4-BE49-F238E27FC236}">
                <a16:creationId xmlns:a16="http://schemas.microsoft.com/office/drawing/2014/main" id="{0B470A7E-2BD9-47AC-993C-09D54A949BCB}"/>
              </a:ext>
            </a:extLst>
          </p:cNvPr>
          <p:cNvSpPr>
            <a:spLocks noGrp="1"/>
          </p:cNvSpPr>
          <p:nvPr>
            <p:ph type="sldNum" sz="quarter" idx="12"/>
          </p:nvPr>
        </p:nvSpPr>
        <p:spPr>
          <a:ln/>
        </p:spPr>
        <p:txBody>
          <a:bodyPr/>
          <a:lstStyle>
            <a:lvl1pPr>
              <a:defRPr/>
            </a:lvl1pPr>
          </a:lstStyle>
          <a:p>
            <a:fld id="{AE1158B7-E0CB-464E-BF61-BDDC9C8918F8}" type="slidenum">
              <a:rPr lang="zh-CN" altLang="en-US"/>
              <a:pPr/>
              <a:t>‹#›</a:t>
            </a:fld>
            <a:endParaRPr lang="zh-CN" altLang="en-US"/>
          </a:p>
        </p:txBody>
      </p:sp>
    </p:spTree>
    <p:extLst>
      <p:ext uri="{BB962C8B-B14F-4D97-AF65-F5344CB8AC3E}">
        <p14:creationId xmlns:p14="http://schemas.microsoft.com/office/powerpoint/2010/main" val="3603158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noProof="1"/>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zh-CN" altLang="en-US"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noProof="1"/>
              <a:t>单击此处编辑母版文本样式</a:t>
            </a:r>
          </a:p>
        </p:txBody>
      </p:sp>
      <p:sp>
        <p:nvSpPr>
          <p:cNvPr id="5" name="日期占位符 1027">
            <a:extLst>
              <a:ext uri="{FF2B5EF4-FFF2-40B4-BE49-F238E27FC236}">
                <a16:creationId xmlns:a16="http://schemas.microsoft.com/office/drawing/2014/main" id="{DB45788C-239D-4391-B97F-CA31C6B3A52A}"/>
              </a:ext>
            </a:extLst>
          </p:cNvPr>
          <p:cNvSpPr>
            <a:spLocks noGrp="1"/>
          </p:cNvSpPr>
          <p:nvPr>
            <p:ph type="dt" sz="half" idx="10"/>
          </p:nvPr>
        </p:nvSpPr>
        <p:spPr>
          <a:ln/>
        </p:spPr>
        <p:txBody>
          <a:bodyPr/>
          <a:lstStyle>
            <a:lvl1pPr>
              <a:defRPr/>
            </a:lvl1pPr>
          </a:lstStyle>
          <a:p>
            <a:pPr>
              <a:defRPr/>
            </a:pPr>
            <a:fld id="{4707A472-1844-43D4-8231-026890D3BEEB}" type="datetime1">
              <a:rPr lang="zh-CN" altLang="en-US"/>
              <a:pPr>
                <a:defRPr/>
              </a:pPr>
              <a:t>2022/4/2</a:t>
            </a:fld>
            <a:endParaRPr lang="zh-CN" altLang="en-US"/>
          </a:p>
        </p:txBody>
      </p:sp>
      <p:sp>
        <p:nvSpPr>
          <p:cNvPr id="6" name="页脚占位符 1028">
            <a:extLst>
              <a:ext uri="{FF2B5EF4-FFF2-40B4-BE49-F238E27FC236}">
                <a16:creationId xmlns:a16="http://schemas.microsoft.com/office/drawing/2014/main" id="{E2C56CA6-050E-4730-8B95-71F441FA4B4A}"/>
              </a:ext>
            </a:extLst>
          </p:cNvPr>
          <p:cNvSpPr>
            <a:spLocks noGrp="1"/>
          </p:cNvSpPr>
          <p:nvPr>
            <p:ph type="ftr" sz="quarter" idx="11"/>
          </p:nvPr>
        </p:nvSpPr>
        <p:spPr>
          <a:ln/>
        </p:spPr>
        <p:txBody>
          <a:bodyPr/>
          <a:lstStyle>
            <a:lvl1pPr>
              <a:defRPr/>
            </a:lvl1pPr>
          </a:lstStyle>
          <a:p>
            <a:pPr>
              <a:defRPr/>
            </a:pPr>
            <a:endParaRPr lang="zh-CN" altLang="en-US"/>
          </a:p>
        </p:txBody>
      </p:sp>
      <p:sp>
        <p:nvSpPr>
          <p:cNvPr id="7" name="灯片编号占位符 1029">
            <a:extLst>
              <a:ext uri="{FF2B5EF4-FFF2-40B4-BE49-F238E27FC236}">
                <a16:creationId xmlns:a16="http://schemas.microsoft.com/office/drawing/2014/main" id="{CBB4E813-423F-4483-8B35-68C7A1734369}"/>
              </a:ext>
            </a:extLst>
          </p:cNvPr>
          <p:cNvSpPr>
            <a:spLocks noGrp="1"/>
          </p:cNvSpPr>
          <p:nvPr>
            <p:ph type="sldNum" sz="quarter" idx="12"/>
          </p:nvPr>
        </p:nvSpPr>
        <p:spPr>
          <a:ln/>
        </p:spPr>
        <p:txBody>
          <a:bodyPr/>
          <a:lstStyle>
            <a:lvl1pPr>
              <a:defRPr/>
            </a:lvl1pPr>
          </a:lstStyle>
          <a:p>
            <a:fld id="{8FA8DF7A-84C8-4EF0-9616-4C8DBB847737}" type="slidenum">
              <a:rPr lang="zh-CN" altLang="en-US"/>
              <a:pPr/>
              <a:t>‹#›</a:t>
            </a:fld>
            <a:endParaRPr lang="zh-CN" altLang="en-US"/>
          </a:p>
        </p:txBody>
      </p:sp>
    </p:spTree>
    <p:extLst>
      <p:ext uri="{BB962C8B-B14F-4D97-AF65-F5344CB8AC3E}">
        <p14:creationId xmlns:p14="http://schemas.microsoft.com/office/powerpoint/2010/main" val="4293358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026" name="标题 1025">
            <a:extLst>
              <a:ext uri="{FF2B5EF4-FFF2-40B4-BE49-F238E27FC236}">
                <a16:creationId xmlns:a16="http://schemas.microsoft.com/office/drawing/2014/main" id="{7636A1B2-5D88-42DE-8AD0-51DA626292A8}"/>
              </a:ext>
            </a:extLst>
          </p:cNvPr>
          <p:cNvSpPr>
            <a:spLocks noGrp="1" noChangeArrowheads="1"/>
          </p:cNvSpPr>
          <p:nvPr>
            <p:ph type="title" idx="4294967295"/>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27" name="文本占位符 1026">
            <a:extLst>
              <a:ext uri="{FF2B5EF4-FFF2-40B4-BE49-F238E27FC236}">
                <a16:creationId xmlns:a16="http://schemas.microsoft.com/office/drawing/2014/main" id="{5535C9CF-2FE6-4EC9-9DBB-69960320C23B}"/>
              </a:ext>
            </a:extLst>
          </p:cNvPr>
          <p:cNvSpPr>
            <a:spLocks noGrp="1" noChangeArrowheads="1"/>
          </p:cNvSpPr>
          <p:nvPr>
            <p:ph type="body" idx="4294967295"/>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日期占位符 1027">
            <a:extLst>
              <a:ext uri="{FF2B5EF4-FFF2-40B4-BE49-F238E27FC236}">
                <a16:creationId xmlns:a16="http://schemas.microsoft.com/office/drawing/2014/main" id="{FEAB1E1D-2E39-407C-8AF4-D42A34F37C3C}"/>
              </a:ext>
            </a:extLst>
          </p:cNvPr>
          <p:cNvSpPr>
            <a:spLocks noGrp="1"/>
          </p:cNvSpPr>
          <p:nvPr>
            <p:ph type="dt" sz="half" idx="2"/>
          </p:nvPr>
        </p:nvSpPr>
        <p:spPr>
          <a:xfrm>
            <a:off x="457200" y="6245225"/>
            <a:ext cx="2133600" cy="476250"/>
          </a:xfrm>
          <a:prstGeom prst="rect">
            <a:avLst/>
          </a:prstGeom>
          <a:noFill/>
          <a:ln w="9525">
            <a:noFill/>
          </a:ln>
        </p:spPr>
        <p:txBody>
          <a:bodyPr/>
          <a:lstStyle>
            <a:lvl1pPr>
              <a:defRPr sz="1400" b="0" noProof="1">
                <a:cs typeface="+mn-ea"/>
              </a:defRPr>
            </a:lvl1pPr>
          </a:lstStyle>
          <a:p>
            <a:pPr>
              <a:defRPr/>
            </a:pPr>
            <a:fld id="{DD53A607-77D6-4D33-8796-D8B7BCD2C27B}" type="datetime1">
              <a:rPr lang="zh-CN" altLang="en-US"/>
              <a:pPr>
                <a:defRPr/>
              </a:pPr>
              <a:t>2022/4/2</a:t>
            </a:fld>
            <a:endParaRPr lang="zh-CN" altLang="en-US"/>
          </a:p>
        </p:txBody>
      </p:sp>
      <p:sp>
        <p:nvSpPr>
          <p:cNvPr id="1029" name="页脚占位符 1028">
            <a:extLst>
              <a:ext uri="{FF2B5EF4-FFF2-40B4-BE49-F238E27FC236}">
                <a16:creationId xmlns:a16="http://schemas.microsoft.com/office/drawing/2014/main" id="{8CBD2E96-72D7-455B-B4F5-1C23EBE1B30D}"/>
              </a:ext>
            </a:extLst>
          </p:cNvPr>
          <p:cNvSpPr>
            <a:spLocks noGrp="1"/>
          </p:cNvSpPr>
          <p:nvPr>
            <p:ph type="ftr" sz="quarter" idx="3"/>
          </p:nvPr>
        </p:nvSpPr>
        <p:spPr>
          <a:xfrm>
            <a:off x="3124200" y="6245225"/>
            <a:ext cx="2895600" cy="476250"/>
          </a:xfrm>
          <a:prstGeom prst="rect">
            <a:avLst/>
          </a:prstGeom>
          <a:noFill/>
          <a:ln w="9525">
            <a:noFill/>
          </a:ln>
        </p:spPr>
        <p:txBody>
          <a:bodyPr/>
          <a:lstStyle>
            <a:lvl1pPr algn="ctr">
              <a:defRPr sz="1400" b="0" noProof="1"/>
            </a:lvl1pPr>
          </a:lstStyle>
          <a:p>
            <a:pPr>
              <a:defRPr/>
            </a:pPr>
            <a:endParaRPr lang="zh-CN" altLang="en-US"/>
          </a:p>
        </p:txBody>
      </p:sp>
      <p:sp>
        <p:nvSpPr>
          <p:cNvPr id="1030" name="灯片编号占位符 1029">
            <a:extLst>
              <a:ext uri="{FF2B5EF4-FFF2-40B4-BE49-F238E27FC236}">
                <a16:creationId xmlns:a16="http://schemas.microsoft.com/office/drawing/2014/main" id="{26AC2035-925D-4570-AEEF-EA2D4156A57F}"/>
              </a:ext>
            </a:extLst>
          </p:cNvPr>
          <p:cNvSpPr>
            <a:spLocks noGrp="1"/>
          </p:cNvSpPr>
          <p:nvPr>
            <p:ph type="sldNum" sz="quarter" idx="4"/>
          </p:nvPr>
        </p:nvSpPr>
        <p:spPr>
          <a:xfrm>
            <a:off x="6553200" y="6245225"/>
            <a:ext cx="2133600" cy="476250"/>
          </a:xfrm>
          <a:prstGeom prst="rect">
            <a:avLst/>
          </a:prstGeom>
          <a:noFill/>
          <a:ln w="9525">
            <a:noFill/>
          </a:ln>
        </p:spPr>
        <p:txBody>
          <a:bodyPr vert="horz" wrap="square" lIns="91440" tIns="45720" rIns="91440" bIns="45720" numCol="1" anchor="t" anchorCtr="0" compatLnSpc="1">
            <a:prstTxWarp prst="textNoShape">
              <a:avLst/>
            </a:prstTxWarp>
          </a:bodyPr>
          <a:lstStyle>
            <a:lvl1pPr algn="r">
              <a:defRPr sz="1400" b="0"/>
            </a:lvl1pPr>
          </a:lstStyle>
          <a:p>
            <a:fld id="{01DD2030-239B-4907-A570-4E1B65338CC1}" type="slidenum">
              <a:rPr lang="zh-CN" altLang="en-US"/>
              <a:pPr/>
              <a:t>‹#›</a:t>
            </a:fld>
            <a:endParaRPr lang="zh-CN" altLang="en-US"/>
          </a:p>
        </p:txBody>
      </p:sp>
      <p:pic>
        <p:nvPicPr>
          <p:cNvPr id="1031" name="图片 1030" descr="PPT947">
            <a:extLst>
              <a:ext uri="{FF2B5EF4-FFF2-40B4-BE49-F238E27FC236}">
                <a16:creationId xmlns:a16="http://schemas.microsoft.com/office/drawing/2014/main" id="{750B4A0B-0C88-4551-A721-9D022B87B3B8}"/>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9" name="矩形 8">
            <a:extLst>
              <a:ext uri="{FF2B5EF4-FFF2-40B4-BE49-F238E27FC236}">
                <a16:creationId xmlns:a16="http://schemas.microsoft.com/office/drawing/2014/main" id="{8BC0991C-4918-4E6E-9EAC-FD10B7215FB6}"/>
              </a:ext>
            </a:extLst>
          </p:cNvPr>
          <p:cNvSpPr/>
          <p:nvPr userDrawn="1"/>
        </p:nvSpPr>
        <p:spPr>
          <a:xfrm>
            <a:off x="0" y="0"/>
            <a:ext cx="1619250" cy="7651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1" name="矩形 10">
            <a:extLst>
              <a:ext uri="{FF2B5EF4-FFF2-40B4-BE49-F238E27FC236}">
                <a16:creationId xmlns:a16="http://schemas.microsoft.com/office/drawing/2014/main" id="{6A610BBA-EB87-40C1-B926-A5C0AB7E21DF}"/>
              </a:ext>
            </a:extLst>
          </p:cNvPr>
          <p:cNvSpPr/>
          <p:nvPr userDrawn="1"/>
        </p:nvSpPr>
        <p:spPr>
          <a:xfrm>
            <a:off x="-324544" y="-99392"/>
            <a:ext cx="2160240" cy="923330"/>
          </a:xfrm>
          <a:prstGeom prst="rect">
            <a:avLst/>
          </a:prstGeom>
          <a:noFill/>
        </p:spPr>
        <p:txBody>
          <a:bodyPr>
            <a:spAutoFit/>
          </a:bodyPr>
          <a:lstStyle/>
          <a:p>
            <a:pPr algn="ctr">
              <a:defRPr/>
            </a:pPr>
            <a:r>
              <a:rPr lang="zh-CN" altLang="en-US" sz="540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华联</a:t>
            </a:r>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 id="2147483668" r:id="rId13"/>
    <p:sldLayoutId id="2147483669" r:id="rId14"/>
  </p:sldLayoutIdLst>
  <p:txStyles>
    <p:titleStyle>
      <a:lvl1pPr algn="ctr" rtl="0" eaLnBrk="0" fontAlgn="base" hangingPunct="0">
        <a:spcBef>
          <a:spcPct val="0"/>
        </a:spcBef>
        <a:spcAft>
          <a:spcPct val="0"/>
        </a:spcAft>
        <a:defRPr sz="4400" kern="1200">
          <a:solidFill>
            <a:srgbClr val="000000"/>
          </a:solidFill>
          <a:latin typeface="+mj-lt"/>
          <a:ea typeface="+mj-ea"/>
          <a:cs typeface="+mj-cs"/>
        </a:defRPr>
      </a:lvl1pPr>
      <a:lvl2pPr algn="ctr" rtl="0" eaLnBrk="0" fontAlgn="base" hangingPunct="0">
        <a:spcBef>
          <a:spcPct val="0"/>
        </a:spcBef>
        <a:spcAft>
          <a:spcPct val="0"/>
        </a:spcAft>
        <a:defRPr sz="4400">
          <a:solidFill>
            <a:srgbClr val="000000"/>
          </a:solidFill>
          <a:latin typeface="Arial" pitchFamily="34" charset="0"/>
          <a:ea typeface="宋体" pitchFamily="2" charset="-122"/>
        </a:defRPr>
      </a:lvl2pPr>
      <a:lvl3pPr algn="ctr" rtl="0" eaLnBrk="0" fontAlgn="base" hangingPunct="0">
        <a:spcBef>
          <a:spcPct val="0"/>
        </a:spcBef>
        <a:spcAft>
          <a:spcPct val="0"/>
        </a:spcAft>
        <a:defRPr sz="4400">
          <a:solidFill>
            <a:srgbClr val="000000"/>
          </a:solidFill>
          <a:latin typeface="Arial" pitchFamily="34" charset="0"/>
          <a:ea typeface="宋体" pitchFamily="2" charset="-122"/>
        </a:defRPr>
      </a:lvl3pPr>
      <a:lvl4pPr algn="ctr" rtl="0" eaLnBrk="0" fontAlgn="base" hangingPunct="0">
        <a:spcBef>
          <a:spcPct val="0"/>
        </a:spcBef>
        <a:spcAft>
          <a:spcPct val="0"/>
        </a:spcAft>
        <a:defRPr sz="4400">
          <a:solidFill>
            <a:srgbClr val="000000"/>
          </a:solidFill>
          <a:latin typeface="Arial" pitchFamily="34" charset="0"/>
          <a:ea typeface="宋体" pitchFamily="2" charset="-122"/>
        </a:defRPr>
      </a:lvl4pPr>
      <a:lvl5pPr algn="ctr" rtl="0" eaLnBrk="0" fontAlgn="base" hangingPunct="0">
        <a:spcBef>
          <a:spcPct val="0"/>
        </a:spcBef>
        <a:spcAft>
          <a:spcPct val="0"/>
        </a:spcAft>
        <a:defRPr sz="4400">
          <a:solidFill>
            <a:srgbClr val="000000"/>
          </a:solidFill>
          <a:latin typeface="Arial" pitchFamily="34" charset="0"/>
          <a:ea typeface="宋体" pitchFamily="2" charset="-122"/>
        </a:defRPr>
      </a:lvl5pPr>
      <a:lvl6pPr marL="457200" algn="ctr" rtl="0" fontAlgn="base">
        <a:spcBef>
          <a:spcPct val="0"/>
        </a:spcBef>
        <a:spcAft>
          <a:spcPct val="0"/>
        </a:spcAft>
        <a:defRPr sz="4400">
          <a:solidFill>
            <a:srgbClr val="000000"/>
          </a:solidFill>
          <a:latin typeface="Arial" pitchFamily="34" charset="0"/>
          <a:ea typeface="宋体" pitchFamily="2" charset="-122"/>
        </a:defRPr>
      </a:lvl6pPr>
      <a:lvl7pPr marL="914400" algn="ctr" rtl="0" fontAlgn="base">
        <a:spcBef>
          <a:spcPct val="0"/>
        </a:spcBef>
        <a:spcAft>
          <a:spcPct val="0"/>
        </a:spcAft>
        <a:defRPr sz="4400">
          <a:solidFill>
            <a:srgbClr val="000000"/>
          </a:solidFill>
          <a:latin typeface="Arial" pitchFamily="34" charset="0"/>
          <a:ea typeface="宋体" pitchFamily="2" charset="-122"/>
        </a:defRPr>
      </a:lvl7pPr>
      <a:lvl8pPr marL="1371600" algn="ctr" rtl="0" fontAlgn="base">
        <a:spcBef>
          <a:spcPct val="0"/>
        </a:spcBef>
        <a:spcAft>
          <a:spcPct val="0"/>
        </a:spcAft>
        <a:defRPr sz="4400">
          <a:solidFill>
            <a:srgbClr val="000000"/>
          </a:solidFill>
          <a:latin typeface="Arial" pitchFamily="34" charset="0"/>
          <a:ea typeface="宋体" pitchFamily="2" charset="-122"/>
        </a:defRPr>
      </a:lvl8pPr>
      <a:lvl9pPr marL="1828800" algn="ctr" rtl="0" fontAlgn="base">
        <a:spcBef>
          <a:spcPct val="0"/>
        </a:spcBef>
        <a:spcAft>
          <a:spcPct val="0"/>
        </a:spcAft>
        <a:defRPr sz="4400">
          <a:solidFill>
            <a:srgbClr val="000000"/>
          </a:solidFill>
          <a:latin typeface="Arial" pitchFamily="34" charset="0"/>
          <a:ea typeface="宋体" pitchFamily="2"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rgbClr val="000000"/>
          </a:solidFill>
          <a:latin typeface="+mn-lt"/>
          <a:ea typeface="+mn-ea"/>
          <a:cs typeface="+mn-cs"/>
        </a:defRPr>
      </a:lvl1pPr>
      <a:lvl2pPr marL="742950" lvl="1" indent="-285750" algn="l" rtl="0" eaLnBrk="0" fontAlgn="base" hangingPunct="0">
        <a:spcBef>
          <a:spcPct val="20000"/>
        </a:spcBef>
        <a:spcAft>
          <a:spcPct val="0"/>
        </a:spcAft>
        <a:buFont typeface="Arial" panose="020B0604020202020204" pitchFamily="34" charset="0"/>
        <a:buChar char="–"/>
        <a:defRPr sz="2800" kern="1200">
          <a:solidFill>
            <a:srgbClr val="000000"/>
          </a:solidFill>
          <a:latin typeface="+mn-lt"/>
          <a:ea typeface="+mn-ea"/>
          <a:cs typeface="+mn-cs"/>
        </a:defRPr>
      </a:lvl2pPr>
      <a:lvl3pPr marL="1143000" lvl="2" indent="-228600" algn="l" rtl="0" eaLnBrk="0" fontAlgn="base" hangingPunct="0">
        <a:spcBef>
          <a:spcPct val="20000"/>
        </a:spcBef>
        <a:spcAft>
          <a:spcPct val="0"/>
        </a:spcAft>
        <a:buFont typeface="Arial" panose="020B0604020202020204" pitchFamily="34" charset="0"/>
        <a:buChar char="•"/>
        <a:defRPr sz="2400" kern="1200">
          <a:solidFill>
            <a:srgbClr val="000000"/>
          </a:solidFill>
          <a:latin typeface="+mn-lt"/>
          <a:ea typeface="+mn-ea"/>
          <a:cs typeface="+mn-cs"/>
        </a:defRPr>
      </a:lvl3pPr>
      <a:lvl4pPr marL="1600200" lvl="3" indent="-228600" algn="l" rtl="0" eaLnBrk="0" fontAlgn="base" hangingPunct="0">
        <a:spcBef>
          <a:spcPct val="20000"/>
        </a:spcBef>
        <a:spcAft>
          <a:spcPct val="0"/>
        </a:spcAft>
        <a:buFont typeface="Arial" panose="020B0604020202020204" pitchFamily="34" charset="0"/>
        <a:buChar char="–"/>
        <a:defRPr sz="2000" kern="1200">
          <a:solidFill>
            <a:srgbClr val="000000"/>
          </a:solidFill>
          <a:latin typeface="+mn-lt"/>
          <a:ea typeface="+mn-ea"/>
          <a:cs typeface="+mn-cs"/>
        </a:defRPr>
      </a:lvl4pPr>
      <a:lvl5pPr marL="2057400" lvl="4" indent="-228600" algn="l" rtl="0" eaLnBrk="0" fontAlgn="base" hangingPunct="0">
        <a:spcBef>
          <a:spcPct val="20000"/>
        </a:spcBef>
        <a:spcAft>
          <a:spcPct val="0"/>
        </a:spcAft>
        <a:buFont typeface="Arial" panose="020B0604020202020204" pitchFamily="34" charset="0"/>
        <a:buChar char="»"/>
        <a:defRPr sz="2000" kern="1200">
          <a:solidFill>
            <a:srgbClr val="000000"/>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Font typeface="Arial" panose="020B0604020202020204" pitchFamily="34" charset="0"/>
        <a:buChar char="»"/>
        <a:defRPr sz="2000" b="0" i="0" u="none" kern="1200" baseline="0">
          <a:solidFill>
            <a:srgbClr val="000000"/>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Font typeface="Arial" panose="020B0604020202020204" pitchFamily="34" charset="0"/>
        <a:buChar char="»"/>
        <a:defRPr sz="2000" b="0" i="0" u="none" kern="1200" baseline="0">
          <a:solidFill>
            <a:srgbClr val="000000"/>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Font typeface="Arial" panose="020B0604020202020204" pitchFamily="34" charset="0"/>
        <a:buChar char="»"/>
        <a:defRPr sz="2000" b="0" i="0" u="none" kern="1200" baseline="0">
          <a:solidFill>
            <a:srgbClr val="000000"/>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Font typeface="Arial" panose="020B0604020202020204" pitchFamily="34" charset="0"/>
        <a:buChar char="»"/>
        <a:defRPr sz="2000" b="0" i="0" u="none" kern="1200" baseline="0">
          <a:solidFill>
            <a:srgbClr val="000000"/>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2pPr>
      <a:lvl3pPr marL="914400" lvl="2"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3pPr>
      <a:lvl4pPr marL="1371600" lvl="3"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4pPr>
      <a:lvl5pPr marL="1828800" lvl="4"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5pPr>
      <a:lvl6pPr marL="2286000" lvl="5"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6pPr>
      <a:lvl7pPr marL="2743200" lvl="6"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7pPr>
      <a:lvl8pPr marL="3200400" lvl="7"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8pPr>
      <a:lvl9pPr marL="3657600" lvl="8"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6.xml"/><Relationship Id="rId1" Type="http://schemas.openxmlformats.org/officeDocument/2006/relationships/tags" Target="../tags/tag2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6.xml"/><Relationship Id="rId1" Type="http://schemas.openxmlformats.org/officeDocument/2006/relationships/tags" Target="../tags/tag25.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6.xml"/><Relationship Id="rId1" Type="http://schemas.openxmlformats.org/officeDocument/2006/relationships/tags" Target="../tags/tag26.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6.xml"/><Relationship Id="rId1" Type="http://schemas.openxmlformats.org/officeDocument/2006/relationships/tags" Target="../tags/tag27.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6.xml"/><Relationship Id="rId1" Type="http://schemas.openxmlformats.org/officeDocument/2006/relationships/tags" Target="../tags/tag28.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6.xml"/><Relationship Id="rId1" Type="http://schemas.openxmlformats.org/officeDocument/2006/relationships/tags" Target="../tags/tag29.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1.xml"/><Relationship Id="rId1" Type="http://schemas.openxmlformats.org/officeDocument/2006/relationships/tags" Target="../tags/tag30.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6.xml"/><Relationship Id="rId1" Type="http://schemas.openxmlformats.org/officeDocument/2006/relationships/tags" Target="../tags/tag32.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6.xml"/><Relationship Id="rId1" Type="http://schemas.openxmlformats.org/officeDocument/2006/relationships/tags" Target="../tags/tag33.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6.xml"/><Relationship Id="rId1" Type="http://schemas.openxmlformats.org/officeDocument/2006/relationships/tags" Target="../tags/tag34.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notesSlide" Target="../notesSlides/notesSlide2.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slideLayout" Target="../slideLayouts/slideLayout6.xml"/><Relationship Id="rId5" Type="http://schemas.openxmlformats.org/officeDocument/2006/relationships/tags" Target="../tags/tag5.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6.xml"/><Relationship Id="rId1" Type="http://schemas.openxmlformats.org/officeDocument/2006/relationships/tags" Target="../tags/tag35.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6.xml"/><Relationship Id="rId1" Type="http://schemas.openxmlformats.org/officeDocument/2006/relationships/tags" Target="../tags/tag36.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8.xml"/><Relationship Id="rId1" Type="http://schemas.openxmlformats.org/officeDocument/2006/relationships/tags" Target="../tags/tag37.xml"/><Relationship Id="rId4"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6.xml"/><Relationship Id="rId1" Type="http://schemas.openxmlformats.org/officeDocument/2006/relationships/tags" Target="../tags/tag39.xml"/><Relationship Id="rId4" Type="http://schemas.openxmlformats.org/officeDocument/2006/relationships/image" Target="../media/image8.png"/></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6.xml"/><Relationship Id="rId1" Type="http://schemas.openxmlformats.org/officeDocument/2006/relationships/tags" Target="../tags/tag40.xml"/><Relationship Id="rId5" Type="http://schemas.openxmlformats.org/officeDocument/2006/relationships/image" Target="../media/image10.png"/><Relationship Id="rId4" Type="http://schemas.openxmlformats.org/officeDocument/2006/relationships/image" Target="../media/image9.png"/></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6.xml"/><Relationship Id="rId1" Type="http://schemas.openxmlformats.org/officeDocument/2006/relationships/tags" Target="../tags/tag41.xml"/><Relationship Id="rId4" Type="http://schemas.openxmlformats.org/officeDocument/2006/relationships/image" Target="../media/image11.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43.xml"/><Relationship Id="rId1" Type="http://schemas.openxmlformats.org/officeDocument/2006/relationships/tags" Target="../tags/tag42.xml"/><Relationship Id="rId4"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6.xml"/><Relationship Id="rId1" Type="http://schemas.openxmlformats.org/officeDocument/2006/relationships/tags" Target="../tags/tag44.xml"/><Relationship Id="rId4" Type="http://schemas.openxmlformats.org/officeDocument/2006/relationships/image" Target="../media/image12.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46.xml"/><Relationship Id="rId1" Type="http://schemas.openxmlformats.org/officeDocument/2006/relationships/tags" Target="../tags/tag45.xml"/><Relationship Id="rId4"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6.xml"/><Relationship Id="rId1" Type="http://schemas.openxmlformats.org/officeDocument/2006/relationships/tags" Target="../tags/tag47.xml"/><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8" Type="http://schemas.openxmlformats.org/officeDocument/2006/relationships/notesSlide" Target="../notesSlides/notesSlide3.xml"/><Relationship Id="rId3" Type="http://schemas.openxmlformats.org/officeDocument/2006/relationships/tags" Target="../tags/tag13.xml"/><Relationship Id="rId7" Type="http://schemas.openxmlformats.org/officeDocument/2006/relationships/slideLayout" Target="../slideLayouts/slideLayout6.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6.xml"/><Relationship Id="rId1" Type="http://schemas.openxmlformats.org/officeDocument/2006/relationships/tags" Target="../tags/tag48.xml"/><Relationship Id="rId4" Type="http://schemas.openxmlformats.org/officeDocument/2006/relationships/image" Target="../media/image14.png"/></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6.xml"/><Relationship Id="rId1" Type="http://schemas.openxmlformats.org/officeDocument/2006/relationships/tags" Target="../tags/tag49.xml"/><Relationship Id="rId4" Type="http://schemas.openxmlformats.org/officeDocument/2006/relationships/image" Target="../media/image15.png"/></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6.xml"/><Relationship Id="rId1" Type="http://schemas.openxmlformats.org/officeDocument/2006/relationships/tags" Target="../tags/tag50.xml"/><Relationship Id="rId4" Type="http://schemas.openxmlformats.org/officeDocument/2006/relationships/image" Target="../media/image1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52.xml"/><Relationship Id="rId1" Type="http://schemas.openxmlformats.org/officeDocument/2006/relationships/tags" Target="../tags/tag51.xml"/><Relationship Id="rId4"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6.xml"/><Relationship Id="rId1" Type="http://schemas.openxmlformats.org/officeDocument/2006/relationships/tags" Target="../tags/tag53.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6.xml"/><Relationship Id="rId1" Type="http://schemas.openxmlformats.org/officeDocument/2006/relationships/tags" Target="../tags/tag54.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6.xml"/><Relationship Id="rId1" Type="http://schemas.openxmlformats.org/officeDocument/2006/relationships/tags" Target="../tags/tag55.xml"/><Relationship Id="rId4" Type="http://schemas.openxmlformats.org/officeDocument/2006/relationships/image" Target="../media/image17.png"/></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6.xml"/><Relationship Id="rId1" Type="http://schemas.openxmlformats.org/officeDocument/2006/relationships/tags" Target="../tags/tag5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18.xml"/><Relationship Id="rId1" Type="http://schemas.openxmlformats.org/officeDocument/2006/relationships/tags" Target="../tags/tag17.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ags" Target="../tags/tag19.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tags" Target="../tags/tag20.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ags" Target="../tags/tag21.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23.xml"/><Relationship Id="rId1" Type="http://schemas.openxmlformats.org/officeDocument/2006/relationships/tags" Target="../tags/tag22.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630707" y="2382387"/>
            <a:ext cx="1714500" cy="621897"/>
          </a:xfrm>
        </p:spPr>
        <p:txBody>
          <a:bodyPr>
            <a:noAutofit/>
          </a:bodyPr>
          <a:lstStyle/>
          <a:p>
            <a:pPr lvl="0"/>
            <a:r>
              <a:rPr lang="zh-CN" altLang="en-US" sz="3000" b="1" dirty="0"/>
              <a:t>第二章</a:t>
            </a:r>
          </a:p>
        </p:txBody>
      </p:sp>
      <p:sp>
        <p:nvSpPr>
          <p:cNvPr id="4" name="标题 3"/>
          <p:cNvSpPr>
            <a:spLocks noGrp="1"/>
          </p:cNvSpPr>
          <p:nvPr>
            <p:ph type="title"/>
          </p:nvPr>
        </p:nvSpPr>
        <p:spPr>
          <a:xfrm>
            <a:off x="2174197" y="3051964"/>
            <a:ext cx="4795606" cy="1224851"/>
          </a:xfrm>
        </p:spPr>
        <p:txBody>
          <a:bodyPr>
            <a:normAutofit/>
          </a:bodyPr>
          <a:lstStyle/>
          <a:p>
            <a:r>
              <a:rPr lang="zh-CN" altLang="en-US" sz="5400" dirty="0"/>
              <a:t>直流电路</a:t>
            </a:r>
          </a:p>
        </p:txBody>
      </p:sp>
      <p:sp>
        <p:nvSpPr>
          <p:cNvPr id="2" name="矩形: 圆角 1">
            <a:extLst>
              <a:ext uri="{FF2B5EF4-FFF2-40B4-BE49-F238E27FC236}">
                <a16:creationId xmlns:a16="http://schemas.microsoft.com/office/drawing/2014/main" id="{A442F039-E230-4958-84AF-2BE8C072250B}"/>
              </a:ext>
            </a:extLst>
          </p:cNvPr>
          <p:cNvSpPr/>
          <p:nvPr/>
        </p:nvSpPr>
        <p:spPr>
          <a:xfrm>
            <a:off x="3630706" y="2274196"/>
            <a:ext cx="1714500" cy="730088"/>
          </a:xfrm>
          <a:prstGeom prst="roundRect">
            <a:avLst/>
          </a:prstGeom>
          <a:noFill/>
          <a:ln w="57150">
            <a:solidFill>
              <a:srgbClr val="1A61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738350426"/>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471203"/>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一、电流及其参考方向</a:t>
            </a:r>
            <a:br>
              <a:rPr lang="en-US" altLang="zh-CN" sz="2400" b="0" dirty="0">
                <a:solidFill>
                  <a:srgbClr val="000000"/>
                </a:solidFill>
              </a:rPr>
            </a:b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当开关合上时，会有电荷移动形成电流。在电场的作用下，正电荷与负电荷向不同的方向移动，习惯上规定正电荷的移动方向为电流的方向（事实上，金属导体内的电流是由带负电的电子的定向移动产生的）。</a:t>
            </a:r>
          </a:p>
          <a:p>
            <a:pPr fontAlgn="ctr">
              <a:lnSpc>
                <a:spcPts val="2700"/>
              </a:lnSpc>
            </a:pPr>
            <a:r>
              <a:rPr lang="zh-CN" altLang="en-US" sz="1800" b="0" dirty="0">
                <a:solidFill>
                  <a:srgbClr val="000000"/>
                </a:solidFill>
                <a:latin typeface="+mn-ea"/>
                <a:ea typeface="+mn-ea"/>
              </a:rPr>
              <a:t>电流的大小为单位时间内通过导体横截面的电量，用公式表示为</a:t>
            </a:r>
          </a:p>
          <a:p>
            <a:pPr algn="ctr" fontAlgn="ctr">
              <a:lnSpc>
                <a:spcPts val="2700"/>
              </a:lnSpc>
            </a:pPr>
            <a:r>
              <a:rPr lang="en-US" altLang="zh-CN" sz="1800" b="0" dirty="0">
                <a:solidFill>
                  <a:srgbClr val="000000"/>
                </a:solidFill>
                <a:latin typeface="+mn-ea"/>
                <a:ea typeface="+mn-ea"/>
              </a:rPr>
              <a:t>i=q/t</a:t>
            </a:r>
          </a:p>
        </p:txBody>
      </p:sp>
    </p:spTree>
    <p:custDataLst>
      <p:tags r:id="rId1"/>
    </p:custDataLst>
    <p:extLst>
      <p:ext uri="{BB962C8B-B14F-4D97-AF65-F5344CB8AC3E}">
        <p14:creationId xmlns:p14="http://schemas.microsoft.com/office/powerpoint/2010/main" val="2865496231"/>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1593167"/>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1800" b="0" dirty="0">
                <a:solidFill>
                  <a:srgbClr val="000000"/>
                </a:solidFill>
                <a:latin typeface="+mn-ea"/>
                <a:ea typeface="+mn-ea"/>
              </a:rPr>
              <a:t>大小和方向都不随时间变化的电流称为直流电流，用大写字母</a:t>
            </a:r>
            <a:r>
              <a:rPr lang="en-US" altLang="zh-CN" sz="1800" b="0" dirty="0">
                <a:solidFill>
                  <a:srgbClr val="000000"/>
                </a:solidFill>
                <a:latin typeface="+mn-ea"/>
                <a:ea typeface="+mn-ea"/>
              </a:rPr>
              <a:t>/</a:t>
            </a:r>
            <a:r>
              <a:rPr lang="zh-CN" altLang="en-US" sz="1800" b="0" dirty="0">
                <a:solidFill>
                  <a:srgbClr val="000000"/>
                </a:solidFill>
                <a:latin typeface="+mn-ea"/>
                <a:ea typeface="+mn-ea"/>
              </a:rPr>
              <a:t>表示；大小和方向都随时间变化的电流称为交流电流，由于交流电的大小是随时间变化的，故常用小写字母</a:t>
            </a:r>
            <a:r>
              <a:rPr lang="en-US" altLang="zh-CN" sz="1800" b="0" dirty="0">
                <a:solidFill>
                  <a:srgbClr val="000000"/>
                </a:solidFill>
                <a:latin typeface="+mn-ea"/>
                <a:ea typeface="+mn-ea"/>
              </a:rPr>
              <a:t>i</a:t>
            </a:r>
            <a:r>
              <a:rPr lang="zh-CN" altLang="en-US" sz="1800" b="0" dirty="0">
                <a:solidFill>
                  <a:srgbClr val="000000"/>
                </a:solidFill>
                <a:latin typeface="+mn-ea"/>
                <a:ea typeface="+mn-ea"/>
              </a:rPr>
              <a:t>或</a:t>
            </a:r>
            <a:r>
              <a:rPr lang="en-US" altLang="zh-CN" sz="1800" b="0" dirty="0">
                <a:solidFill>
                  <a:srgbClr val="000000"/>
                </a:solidFill>
                <a:latin typeface="+mn-ea"/>
                <a:ea typeface="+mn-ea"/>
              </a:rPr>
              <a:t>i(t)</a:t>
            </a:r>
            <a:r>
              <a:rPr lang="zh-CN" altLang="en-US" sz="1800" b="0" dirty="0">
                <a:solidFill>
                  <a:srgbClr val="000000"/>
                </a:solidFill>
                <a:latin typeface="+mn-ea"/>
                <a:ea typeface="+mn-ea"/>
              </a:rPr>
              <a:t>表示其瞬时值。</a:t>
            </a:r>
            <a:endParaRPr lang="en-US" altLang="zh-CN" sz="1800" b="0" dirty="0">
              <a:solidFill>
                <a:srgbClr val="000000"/>
              </a:solidFill>
              <a:latin typeface="+mn-ea"/>
              <a:ea typeface="+mn-ea"/>
            </a:endParaRPr>
          </a:p>
        </p:txBody>
      </p:sp>
      <p:pic>
        <p:nvPicPr>
          <p:cNvPr id="2" name="图片 1">
            <a:extLst>
              <a:ext uri="{FF2B5EF4-FFF2-40B4-BE49-F238E27FC236}">
                <a16:creationId xmlns:a16="http://schemas.microsoft.com/office/drawing/2014/main" id="{6685D257-41EB-4B95-A4F1-3169221277A2}"/>
              </a:ext>
            </a:extLst>
          </p:cNvPr>
          <p:cNvPicPr>
            <a:picLocks noChangeAspect="1"/>
          </p:cNvPicPr>
          <p:nvPr/>
        </p:nvPicPr>
        <p:blipFill>
          <a:blip r:embed="rId4"/>
          <a:stretch>
            <a:fillRect/>
          </a:stretch>
        </p:blipFill>
        <p:spPr>
          <a:xfrm>
            <a:off x="2560925" y="2864644"/>
            <a:ext cx="4022151" cy="1755524"/>
          </a:xfrm>
          <a:prstGeom prst="rect">
            <a:avLst/>
          </a:prstGeom>
        </p:spPr>
      </p:pic>
    </p:spTree>
    <p:custDataLst>
      <p:tags r:id="rId1"/>
    </p:custDataLst>
    <p:extLst>
      <p:ext uri="{BB962C8B-B14F-4D97-AF65-F5344CB8AC3E}">
        <p14:creationId xmlns:p14="http://schemas.microsoft.com/office/powerpoint/2010/main" val="3579882876"/>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2890912"/>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1800" b="0" dirty="0">
                <a:solidFill>
                  <a:srgbClr val="000000"/>
                </a:solidFill>
                <a:latin typeface="+mn-ea"/>
                <a:ea typeface="+mn-ea"/>
              </a:rPr>
              <a:t>分析简单电路时，可由电源的极性判断电路中电流的实际方向，但分析复杂电路时，一般不能直接判断出电流的实际方向，而是先任意假定一个方向作为电路分析和计算时的参考，我们称之为电流的参考方向在参考方向下，通过电路定律或理解得的电流如果为正值，表明电流的实际方向与参考方向相同；如果为负值，则实际方向与参考方向相反。</a:t>
            </a: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1102735074"/>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935438"/>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二、电压及参考方向</a:t>
            </a:r>
            <a:br>
              <a:rPr lang="en-US" altLang="zh-CN" sz="2400" b="0" dirty="0">
                <a:solidFill>
                  <a:srgbClr val="000000"/>
                </a:solidFill>
              </a:rPr>
            </a:b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电荷在电场力作用下形成电流。在这个过程中，电场力推动电荷运动做功。电压就是用来表示电场力对电荷做功能力的一个物理量。</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电压的单位是伏［特］（</a:t>
            </a:r>
            <a:r>
              <a:rPr lang="en-US" altLang="zh-CN" sz="1800" b="0" dirty="0">
                <a:solidFill>
                  <a:srgbClr val="000000"/>
                </a:solidFill>
                <a:latin typeface="+mn-ea"/>
                <a:ea typeface="+mn-ea"/>
              </a:rPr>
              <a:t>V</a:t>
            </a:r>
            <a:r>
              <a:rPr lang="zh-CN" altLang="en-US" sz="1800" b="0" dirty="0">
                <a:solidFill>
                  <a:srgbClr val="000000"/>
                </a:solidFill>
                <a:latin typeface="+mn-ea"/>
                <a:ea typeface="+mn-ea"/>
              </a:rPr>
              <a:t>），规定电场力把</a:t>
            </a:r>
            <a:r>
              <a:rPr lang="en-US" altLang="zh-CN" sz="1800" b="0" dirty="0">
                <a:solidFill>
                  <a:srgbClr val="000000"/>
                </a:solidFill>
                <a:latin typeface="+mn-ea"/>
                <a:ea typeface="+mn-ea"/>
              </a:rPr>
              <a:t>1 C</a:t>
            </a:r>
            <a:r>
              <a:rPr lang="zh-CN" altLang="en-US" sz="1800" b="0" dirty="0">
                <a:solidFill>
                  <a:srgbClr val="000000"/>
                </a:solidFill>
                <a:latin typeface="+mn-ea"/>
                <a:ea typeface="+mn-ea"/>
              </a:rPr>
              <a:t>的正电荷从一点移到另一点所做的功为</a:t>
            </a:r>
            <a:r>
              <a:rPr lang="en-US" altLang="zh-CN" sz="1800" b="0" dirty="0">
                <a:solidFill>
                  <a:srgbClr val="000000"/>
                </a:solidFill>
                <a:latin typeface="+mn-ea"/>
                <a:ea typeface="+mn-ea"/>
              </a:rPr>
              <a:t>1 J</a:t>
            </a:r>
            <a:r>
              <a:rPr lang="zh-CN" altLang="en-US" sz="1800" b="0" dirty="0">
                <a:solidFill>
                  <a:srgbClr val="000000"/>
                </a:solidFill>
                <a:latin typeface="+mn-ea"/>
                <a:ea typeface="+mn-ea"/>
              </a:rPr>
              <a:t>时，该两点间的电压为</a:t>
            </a:r>
            <a:r>
              <a:rPr lang="en-US" altLang="zh-CN" sz="1800" b="0" dirty="0">
                <a:solidFill>
                  <a:srgbClr val="000000"/>
                </a:solidFill>
                <a:latin typeface="+mn-ea"/>
                <a:ea typeface="+mn-ea"/>
              </a:rPr>
              <a:t>1 V</a:t>
            </a:r>
            <a:r>
              <a:rPr lang="zh-CN" altLang="en-US" sz="1800" b="0" dirty="0">
                <a:solidFill>
                  <a:srgbClr val="000000"/>
                </a:solidFill>
                <a:latin typeface="+mn-ea"/>
                <a:ea typeface="+mn-ea"/>
              </a:rPr>
              <a:t>。</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电压也称电势差（或电位差）。一般把电路中任一点与参考点（规定电势能为零的点）之间的电压，称为该点的电势。</a:t>
            </a: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3723047118"/>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1972995"/>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三、电动势</a:t>
            </a:r>
            <a:br>
              <a:rPr lang="en-US" altLang="zh-CN" sz="2400" b="0" dirty="0">
                <a:solidFill>
                  <a:srgbClr val="000000"/>
                </a:solidFill>
              </a:rPr>
            </a:b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电动势是衡量电源把其他形式的能转换成电能的本领的物理量。在电路中，电动势常用</a:t>
            </a:r>
            <a:r>
              <a:rPr lang="en-US" altLang="zh-CN" sz="1800" b="0" dirty="0">
                <a:solidFill>
                  <a:srgbClr val="000000"/>
                </a:solidFill>
                <a:latin typeface="+mn-ea"/>
                <a:ea typeface="+mn-ea"/>
              </a:rPr>
              <a:t>E</a:t>
            </a:r>
            <a:r>
              <a:rPr lang="zh-CN" altLang="en-US" sz="1800" b="0" dirty="0">
                <a:solidFill>
                  <a:srgbClr val="000000"/>
                </a:solidFill>
                <a:latin typeface="+mn-ea"/>
                <a:ea typeface="+mn-ea"/>
              </a:rPr>
              <a:t>表示，单位是</a:t>
            </a:r>
            <a:r>
              <a:rPr lang="en-US" altLang="zh-CN" sz="1800" b="0" dirty="0">
                <a:solidFill>
                  <a:srgbClr val="000000"/>
                </a:solidFill>
                <a:latin typeface="+mn-ea"/>
                <a:ea typeface="+mn-ea"/>
              </a:rPr>
              <a:t>V</a:t>
            </a:r>
            <a:r>
              <a:rPr lang="zh-CN" altLang="en-US" sz="1800" b="0" dirty="0">
                <a:solidFill>
                  <a:srgbClr val="000000"/>
                </a:solidFill>
                <a:latin typeface="+mn-ea"/>
                <a:ea typeface="+mn-ea"/>
              </a:rPr>
              <a:t>（伏［特］）。</a:t>
            </a:r>
            <a:endParaRPr lang="en-US" altLang="zh-CN" sz="1800" b="0" dirty="0">
              <a:solidFill>
                <a:srgbClr val="000000"/>
              </a:solidFill>
              <a:latin typeface="+mn-ea"/>
              <a:ea typeface="+mn-ea"/>
            </a:endParaRPr>
          </a:p>
        </p:txBody>
      </p:sp>
      <p:pic>
        <p:nvPicPr>
          <p:cNvPr id="2" name="图片 1">
            <a:extLst>
              <a:ext uri="{FF2B5EF4-FFF2-40B4-BE49-F238E27FC236}">
                <a16:creationId xmlns:a16="http://schemas.microsoft.com/office/drawing/2014/main" id="{911E3797-8DFF-49E3-B093-AF5649DF063E}"/>
              </a:ext>
            </a:extLst>
          </p:cNvPr>
          <p:cNvPicPr>
            <a:picLocks noChangeAspect="1"/>
          </p:cNvPicPr>
          <p:nvPr/>
        </p:nvPicPr>
        <p:blipFill>
          <a:blip r:embed="rId4"/>
          <a:stretch>
            <a:fillRect/>
          </a:stretch>
        </p:blipFill>
        <p:spPr>
          <a:xfrm>
            <a:off x="2638269" y="3195455"/>
            <a:ext cx="3867463" cy="1640742"/>
          </a:xfrm>
          <a:prstGeom prst="rect">
            <a:avLst/>
          </a:prstGeom>
        </p:spPr>
      </p:pic>
    </p:spTree>
    <p:custDataLst>
      <p:tags r:id="rId1"/>
    </p:custDataLst>
    <p:extLst>
      <p:ext uri="{BB962C8B-B14F-4D97-AF65-F5344CB8AC3E}">
        <p14:creationId xmlns:p14="http://schemas.microsoft.com/office/powerpoint/2010/main" val="2495429697"/>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3"/>
            <a:ext cx="8158433" cy="3196883"/>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四、功率</a:t>
            </a:r>
            <a:br>
              <a:rPr lang="en-US" altLang="zh-CN" sz="2400" b="0" dirty="0">
                <a:solidFill>
                  <a:srgbClr val="000000"/>
                </a:solidFill>
              </a:rPr>
            </a:b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电能量对时间的变化率，也就是电场力在单位时间内所做的功，称为功率。设电场力在出时间内所做的功为</a:t>
            </a:r>
            <a:r>
              <a:rPr lang="en-US" altLang="zh-CN" sz="1800" b="0" dirty="0">
                <a:solidFill>
                  <a:srgbClr val="000000"/>
                </a:solidFill>
                <a:latin typeface="+mn-ea"/>
                <a:ea typeface="+mn-ea"/>
              </a:rPr>
              <a:t>dw</a:t>
            </a:r>
            <a:r>
              <a:rPr lang="zh-CN" altLang="en-US" sz="1800" b="0" dirty="0">
                <a:solidFill>
                  <a:srgbClr val="000000"/>
                </a:solidFill>
                <a:latin typeface="+mn-ea"/>
                <a:ea typeface="+mn-ea"/>
              </a:rPr>
              <a:t>，则功率可表示为</a:t>
            </a:r>
          </a:p>
          <a:p>
            <a:pPr algn="ctr" fontAlgn="ctr">
              <a:lnSpc>
                <a:spcPts val="2700"/>
              </a:lnSpc>
            </a:pPr>
            <a:r>
              <a:rPr lang="en-US" altLang="zh-CN" sz="1800" b="0" dirty="0">
                <a:solidFill>
                  <a:srgbClr val="000000"/>
                </a:solidFill>
                <a:latin typeface="+mn-ea"/>
                <a:ea typeface="+mn-ea"/>
              </a:rPr>
              <a:t>p=dw/dt</a:t>
            </a:r>
          </a:p>
          <a:p>
            <a:pPr fontAlgn="ctr">
              <a:lnSpc>
                <a:spcPts val="2700"/>
              </a:lnSpc>
            </a:pPr>
            <a:r>
              <a:rPr lang="zh-CN" altLang="en-US" sz="1800" b="0" dirty="0">
                <a:solidFill>
                  <a:srgbClr val="000000"/>
                </a:solidFill>
                <a:latin typeface="+mn-ea"/>
                <a:ea typeface="+mn-ea"/>
              </a:rPr>
              <a:t>式中，</a:t>
            </a:r>
            <a:r>
              <a:rPr lang="en-US" altLang="zh-CN" sz="1800" b="0" dirty="0">
                <a:solidFill>
                  <a:srgbClr val="000000"/>
                </a:solidFill>
                <a:latin typeface="+mn-ea"/>
                <a:ea typeface="+mn-ea"/>
              </a:rPr>
              <a:t>p</a:t>
            </a:r>
            <a:r>
              <a:rPr lang="zh-CN" altLang="en-US" sz="1800" b="0" dirty="0">
                <a:solidFill>
                  <a:srgbClr val="000000"/>
                </a:solidFill>
                <a:latin typeface="+mn-ea"/>
                <a:ea typeface="+mn-ea"/>
              </a:rPr>
              <a:t>表示功率。国际单位制中，功率的单位是瓦［特］（</a:t>
            </a:r>
            <a:r>
              <a:rPr lang="en-US" altLang="zh-CN" sz="1800" b="0" dirty="0">
                <a:solidFill>
                  <a:srgbClr val="000000"/>
                </a:solidFill>
                <a:latin typeface="+mn-ea"/>
                <a:ea typeface="+mn-ea"/>
              </a:rPr>
              <a:t>W</a:t>
            </a:r>
            <a:r>
              <a:rPr lang="zh-CN" altLang="en-US" sz="1800" b="0" dirty="0">
                <a:solidFill>
                  <a:srgbClr val="000000"/>
                </a:solidFill>
                <a:latin typeface="+mn-ea"/>
                <a:ea typeface="+mn-ea"/>
              </a:rPr>
              <a:t>），规定元件</a:t>
            </a:r>
            <a:r>
              <a:rPr lang="en-US" altLang="zh-CN" sz="1800" b="0" dirty="0">
                <a:solidFill>
                  <a:srgbClr val="000000"/>
                </a:solidFill>
                <a:latin typeface="+mn-ea"/>
                <a:ea typeface="+mn-ea"/>
              </a:rPr>
              <a:t>1 s</a:t>
            </a:r>
            <a:r>
              <a:rPr lang="zh-CN" altLang="en-US" sz="1800" b="0" dirty="0">
                <a:solidFill>
                  <a:srgbClr val="000000"/>
                </a:solidFill>
                <a:latin typeface="+mn-ea"/>
                <a:ea typeface="+mn-ea"/>
              </a:rPr>
              <a:t>内提供或消耗</a:t>
            </a:r>
            <a:r>
              <a:rPr lang="en-US" altLang="zh-CN" sz="1800" b="0" dirty="0">
                <a:solidFill>
                  <a:srgbClr val="000000"/>
                </a:solidFill>
                <a:latin typeface="+mn-ea"/>
                <a:ea typeface="+mn-ea"/>
              </a:rPr>
              <a:t>1 J</a:t>
            </a:r>
            <a:r>
              <a:rPr lang="zh-CN" altLang="en-US" sz="1800" b="0" dirty="0">
                <a:solidFill>
                  <a:srgbClr val="000000"/>
                </a:solidFill>
                <a:latin typeface="+mn-ea"/>
                <a:ea typeface="+mn-ea"/>
              </a:rPr>
              <a:t>能量时的功率为</a:t>
            </a:r>
            <a:r>
              <a:rPr lang="en-US" altLang="zh-CN" sz="1800" b="0" dirty="0">
                <a:solidFill>
                  <a:srgbClr val="000000"/>
                </a:solidFill>
                <a:latin typeface="+mn-ea"/>
                <a:ea typeface="+mn-ea"/>
              </a:rPr>
              <a:t>1 W</a:t>
            </a:r>
            <a:r>
              <a:rPr lang="zh-CN" altLang="en-US" sz="1800" b="0" dirty="0">
                <a:solidFill>
                  <a:srgbClr val="000000"/>
                </a:solidFill>
                <a:latin typeface="+mn-ea"/>
                <a:ea typeface="+mn-ea"/>
              </a:rPr>
              <a:t>。常用的功率单位还有千瓦（</a:t>
            </a:r>
            <a:r>
              <a:rPr lang="en-US" altLang="zh-CN" sz="1800" b="0" dirty="0">
                <a:solidFill>
                  <a:srgbClr val="000000"/>
                </a:solidFill>
                <a:latin typeface="+mn-ea"/>
                <a:ea typeface="+mn-ea"/>
              </a:rPr>
              <a:t>kW</a:t>
            </a:r>
            <a:r>
              <a:rPr lang="zh-CN" altLang="en-US" sz="1800" b="0" dirty="0">
                <a:solidFill>
                  <a:srgbClr val="000000"/>
                </a:solidFill>
                <a:latin typeface="+mn-ea"/>
                <a:ea typeface="+mn-ea"/>
              </a:rPr>
              <a:t>）。</a:t>
            </a:r>
          </a:p>
        </p:txBody>
      </p:sp>
    </p:spTree>
    <p:custDataLst>
      <p:tags r:id="rId1"/>
    </p:custDataLst>
    <p:extLst>
      <p:ext uri="{BB962C8B-B14F-4D97-AF65-F5344CB8AC3E}">
        <p14:creationId xmlns:p14="http://schemas.microsoft.com/office/powerpoint/2010/main" val="2623908006"/>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H_PageTitle"/>
          <p:cNvSpPr>
            <a:spLocks noGrp="1"/>
          </p:cNvSpPr>
          <p:nvPr>
            <p:ph type="title"/>
            <p:custDataLst>
              <p:tags r:id="rId2"/>
            </p:custDataLst>
          </p:nvPr>
        </p:nvSpPr>
        <p:spPr>
          <a:xfrm>
            <a:off x="492784" y="3166652"/>
            <a:ext cx="8158433" cy="524696"/>
          </a:xfrm>
        </p:spPr>
        <p:txBody>
          <a:bodyPr>
            <a:noAutofit/>
          </a:bodyPr>
          <a:lstStyle/>
          <a:p>
            <a:pPr algn="ctr"/>
            <a:r>
              <a:rPr lang="zh-CN" altLang="en-US" sz="4500" dirty="0"/>
              <a:t>第三节  电阻</a:t>
            </a:r>
          </a:p>
        </p:txBody>
      </p:sp>
    </p:spTree>
    <p:custDataLst>
      <p:tags r:id="rId1"/>
    </p:custDataLst>
    <p:extLst>
      <p:ext uri="{BB962C8B-B14F-4D97-AF65-F5344CB8AC3E}">
        <p14:creationId xmlns:p14="http://schemas.microsoft.com/office/powerpoint/2010/main" val="3063022650"/>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492305"/>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一、电阻元件</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电阻元件是耗能的理想元件，如电炉、白炽灯等，用来描述电阻元件特性的基本参数称为电阻。</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（一）电阻</a:t>
            </a:r>
            <a:endParaRPr lang="en-US" altLang="zh-CN" sz="2400" b="0" dirty="0">
              <a:solidFill>
                <a:srgbClr val="000000"/>
              </a:solidFill>
            </a:endParaRPr>
          </a:p>
          <a:p>
            <a:pPr fontAlgn="ctr">
              <a:lnSpc>
                <a:spcPts val="2700"/>
              </a:lnSpc>
            </a:pPr>
            <a:endParaRPr lang="en-US" altLang="zh-CN" sz="1800" b="0" dirty="0">
              <a:solidFill>
                <a:srgbClr val="000000"/>
              </a:solidFill>
            </a:endParaRPr>
          </a:p>
          <a:p>
            <a:pPr fontAlgn="ctr">
              <a:lnSpc>
                <a:spcPts val="2700"/>
              </a:lnSpc>
            </a:pPr>
            <a:r>
              <a:rPr lang="zh-CN" altLang="en-US" sz="1800" b="0" dirty="0">
                <a:solidFill>
                  <a:srgbClr val="000000"/>
                </a:solidFill>
                <a:latin typeface="+mn-ea"/>
                <a:ea typeface="+mn-ea"/>
              </a:rPr>
              <a:t>电流通过导体时要受到阻碍作用，反映这种阻碍作用的物理量称为电阻，用</a:t>
            </a:r>
            <a:r>
              <a:rPr lang="en-US" altLang="zh-CN" sz="1800" b="0" dirty="0">
                <a:solidFill>
                  <a:srgbClr val="000000"/>
                </a:solidFill>
                <a:latin typeface="+mn-ea"/>
                <a:ea typeface="+mn-ea"/>
              </a:rPr>
              <a:t>R</a:t>
            </a:r>
            <a:r>
              <a:rPr lang="zh-CN" altLang="en-US" sz="1800" b="0" dirty="0">
                <a:solidFill>
                  <a:srgbClr val="000000"/>
                </a:solidFill>
                <a:latin typeface="+mn-ea"/>
                <a:ea typeface="+mn-ea"/>
              </a:rPr>
              <a:t>表示。在电路图中常用理想电阻元件来反映导体对电流的这种阻碍作用。</a:t>
            </a:r>
            <a:endParaRPr lang="en-US" altLang="zh-CN" sz="1800" b="0" dirty="0">
              <a:solidFill>
                <a:srgbClr val="000000"/>
              </a:solidFill>
              <a:latin typeface="+mn-ea"/>
              <a:ea typeface="+mn-ea"/>
            </a:endParaRPr>
          </a:p>
        </p:txBody>
      </p:sp>
      <p:pic>
        <p:nvPicPr>
          <p:cNvPr id="2" name="图片 1">
            <a:extLst>
              <a:ext uri="{FF2B5EF4-FFF2-40B4-BE49-F238E27FC236}">
                <a16:creationId xmlns:a16="http://schemas.microsoft.com/office/drawing/2014/main" id="{68C34347-D232-410E-816C-74B5A6FF9B34}"/>
              </a:ext>
            </a:extLst>
          </p:cNvPr>
          <p:cNvPicPr>
            <a:picLocks noChangeAspect="1"/>
          </p:cNvPicPr>
          <p:nvPr/>
        </p:nvPicPr>
        <p:blipFill>
          <a:blip r:embed="rId4"/>
          <a:stretch>
            <a:fillRect/>
          </a:stretch>
        </p:blipFill>
        <p:spPr>
          <a:xfrm>
            <a:off x="3134842" y="4547381"/>
            <a:ext cx="2578894" cy="1128713"/>
          </a:xfrm>
          <a:prstGeom prst="rect">
            <a:avLst/>
          </a:prstGeom>
        </p:spPr>
      </p:pic>
    </p:spTree>
    <p:custDataLst>
      <p:tags r:id="rId1"/>
    </p:custDataLst>
    <p:extLst>
      <p:ext uri="{BB962C8B-B14F-4D97-AF65-F5344CB8AC3E}">
        <p14:creationId xmlns:p14="http://schemas.microsoft.com/office/powerpoint/2010/main" val="1273988065"/>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734973"/>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（二）电阻元件的电压、电流关系</a:t>
            </a:r>
            <a:endParaRPr lang="en-US" altLang="zh-CN" sz="2400" b="0" dirty="0">
              <a:solidFill>
                <a:srgbClr val="000000"/>
              </a:solidFill>
            </a:endParaRPr>
          </a:p>
          <a:p>
            <a:pPr fontAlgn="ctr">
              <a:lnSpc>
                <a:spcPts val="2700"/>
              </a:lnSpc>
            </a:pPr>
            <a:endParaRPr lang="en-US" altLang="zh-CN" sz="1800" b="0" dirty="0">
              <a:solidFill>
                <a:srgbClr val="000000"/>
              </a:solidFill>
            </a:endParaRPr>
          </a:p>
          <a:p>
            <a:pPr fontAlgn="ctr">
              <a:lnSpc>
                <a:spcPts val="2700"/>
              </a:lnSpc>
            </a:pPr>
            <a:r>
              <a:rPr lang="zh-CN" altLang="en-US" sz="1800" b="0" dirty="0">
                <a:solidFill>
                  <a:srgbClr val="000000"/>
                </a:solidFill>
                <a:latin typeface="+mn-ea"/>
                <a:ea typeface="+mn-ea"/>
              </a:rPr>
              <a:t>欧姆定律反映了电路中电流、电压及电阻间的依存关系。实验证明，电阻两端的电压与通过它的电流成正比，这就是欧姆定律。</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如图</a:t>
            </a:r>
            <a:r>
              <a:rPr lang="en-US" altLang="zh-CN" sz="1800" b="0" dirty="0">
                <a:solidFill>
                  <a:srgbClr val="000000"/>
                </a:solidFill>
                <a:latin typeface="+mn-ea"/>
                <a:ea typeface="+mn-ea"/>
              </a:rPr>
              <a:t>2-11</a:t>
            </a:r>
            <a:r>
              <a:rPr lang="zh-CN" altLang="en-US" sz="1800" b="0" dirty="0">
                <a:solidFill>
                  <a:srgbClr val="000000"/>
                </a:solidFill>
                <a:latin typeface="+mn-ea"/>
                <a:ea typeface="+mn-ea"/>
              </a:rPr>
              <a:t>（</a:t>
            </a:r>
            <a:r>
              <a:rPr lang="en-US" altLang="zh-CN" sz="1800" b="0" dirty="0">
                <a:solidFill>
                  <a:srgbClr val="000000"/>
                </a:solidFill>
                <a:latin typeface="+mn-ea"/>
                <a:ea typeface="+mn-ea"/>
              </a:rPr>
              <a:t>a</a:t>
            </a:r>
            <a:r>
              <a:rPr lang="zh-CN" altLang="en-US" sz="1800" b="0" dirty="0">
                <a:solidFill>
                  <a:srgbClr val="000000"/>
                </a:solidFill>
                <a:latin typeface="+mn-ea"/>
                <a:ea typeface="+mn-ea"/>
              </a:rPr>
              <a:t>）所示，欧姆定律可用公式表示为</a:t>
            </a:r>
            <a:r>
              <a:rPr lang="en-US" altLang="zh-CN" sz="1800" b="0" dirty="0">
                <a:solidFill>
                  <a:srgbClr val="000000"/>
                </a:solidFill>
                <a:latin typeface="+mn-ea"/>
                <a:ea typeface="+mn-ea"/>
              </a:rPr>
              <a:t>"u=R i" </a:t>
            </a:r>
          </a:p>
          <a:p>
            <a:pPr fontAlgn="ctr">
              <a:lnSpc>
                <a:spcPts val="2700"/>
              </a:lnSpc>
            </a:pPr>
            <a:r>
              <a:rPr lang="zh-CN" altLang="en-US" sz="1800" b="0" dirty="0">
                <a:solidFill>
                  <a:srgbClr val="000000"/>
                </a:solidFill>
                <a:latin typeface="+mn-ea"/>
                <a:ea typeface="+mn-ea"/>
              </a:rPr>
              <a:t>通过电阻元件的电流和加在电阻元件两端的电压的实际方向总是一致的，因此，只有电压与电流为关联方向时式才成立。电压与电流为非关联方向时，如图</a:t>
            </a:r>
            <a:r>
              <a:rPr lang="en-US" altLang="zh-CN" sz="1800" b="0" dirty="0">
                <a:solidFill>
                  <a:srgbClr val="000000"/>
                </a:solidFill>
                <a:latin typeface="+mn-ea"/>
                <a:ea typeface="+mn-ea"/>
              </a:rPr>
              <a:t>2-11</a:t>
            </a:r>
            <a:r>
              <a:rPr lang="zh-CN" altLang="en-US" sz="1800" b="0" dirty="0">
                <a:solidFill>
                  <a:srgbClr val="000000"/>
                </a:solidFill>
                <a:latin typeface="+mn-ea"/>
                <a:ea typeface="+mn-ea"/>
              </a:rPr>
              <a:t>（</a:t>
            </a:r>
            <a:r>
              <a:rPr lang="en-US" altLang="zh-CN" sz="1800" b="0" dirty="0">
                <a:solidFill>
                  <a:srgbClr val="000000"/>
                </a:solidFill>
                <a:latin typeface="+mn-ea"/>
                <a:ea typeface="+mn-ea"/>
              </a:rPr>
              <a:t>b</a:t>
            </a:r>
            <a:r>
              <a:rPr lang="zh-CN" altLang="en-US" sz="1800" b="0" dirty="0">
                <a:solidFill>
                  <a:srgbClr val="000000"/>
                </a:solidFill>
                <a:latin typeface="+mn-ea"/>
                <a:ea typeface="+mn-ea"/>
              </a:rPr>
              <a:t>）所示，则欧姆定律应用式表示为</a:t>
            </a:r>
            <a:r>
              <a:rPr lang="en-US" altLang="zh-CN" sz="1800" b="0" dirty="0">
                <a:solidFill>
                  <a:srgbClr val="000000"/>
                </a:solidFill>
                <a:latin typeface="+mn-ea"/>
                <a:ea typeface="+mn-ea"/>
              </a:rPr>
              <a:t>"u=-R i" </a:t>
            </a:r>
            <a:endParaRPr lang="zh-CN" altLang="en-US" sz="1800" b="0" dirty="0">
              <a:solidFill>
                <a:srgbClr val="000000"/>
              </a:solidFill>
              <a:latin typeface="+mn-ea"/>
              <a:ea typeface="+mn-ea"/>
            </a:endParaRPr>
          </a:p>
          <a:p>
            <a:pPr fontAlgn="ctr">
              <a:lnSpc>
                <a:spcPts val="2700"/>
              </a:lnSpc>
            </a:pPr>
            <a:endParaRPr lang="zh-CN" altLang="zh-CN" sz="1800" b="0" dirty="0">
              <a:solidFill>
                <a:srgbClr val="000000"/>
              </a:solidFill>
              <a:latin typeface="+mn-ea"/>
              <a:ea typeface="+mn-ea"/>
            </a:endParaRPr>
          </a:p>
        </p:txBody>
      </p:sp>
      <p:pic>
        <p:nvPicPr>
          <p:cNvPr id="2" name="图片 1">
            <a:extLst>
              <a:ext uri="{FF2B5EF4-FFF2-40B4-BE49-F238E27FC236}">
                <a16:creationId xmlns:a16="http://schemas.microsoft.com/office/drawing/2014/main" id="{209C8C2C-D75A-49AF-B39C-D26344495B5D}"/>
              </a:ext>
            </a:extLst>
          </p:cNvPr>
          <p:cNvPicPr>
            <a:picLocks noChangeAspect="1"/>
          </p:cNvPicPr>
          <p:nvPr/>
        </p:nvPicPr>
        <p:blipFill>
          <a:blip r:embed="rId4"/>
          <a:stretch>
            <a:fillRect/>
          </a:stretch>
        </p:blipFill>
        <p:spPr>
          <a:xfrm>
            <a:off x="2240843" y="4684542"/>
            <a:ext cx="4662314" cy="793945"/>
          </a:xfrm>
          <a:prstGeom prst="rect">
            <a:avLst/>
          </a:prstGeom>
        </p:spPr>
      </p:pic>
    </p:spTree>
    <p:custDataLst>
      <p:tags r:id="rId1"/>
    </p:custDataLst>
    <p:extLst>
      <p:ext uri="{BB962C8B-B14F-4D97-AF65-F5344CB8AC3E}">
        <p14:creationId xmlns:p14="http://schemas.microsoft.com/office/powerpoint/2010/main" val="3379066401"/>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2996420"/>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（三）电阻的串联与并联</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en-US" altLang="zh-CN" sz="1800" b="0" dirty="0">
                <a:solidFill>
                  <a:srgbClr val="000000"/>
                </a:solidFill>
                <a:latin typeface="+mn-ea"/>
                <a:ea typeface="+mn-ea"/>
              </a:rPr>
              <a:t>1.</a:t>
            </a:r>
            <a:r>
              <a:rPr lang="zh-CN" altLang="en-US" sz="1800" b="0" dirty="0">
                <a:solidFill>
                  <a:srgbClr val="000000"/>
                </a:solidFill>
                <a:latin typeface="+mn-ea"/>
                <a:ea typeface="+mn-ea"/>
              </a:rPr>
              <a:t>电阻的串联是指将两个以上的电阻依次相连，使电流只有一条通路的连接方式。</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en-US" altLang="zh-CN" sz="1800" b="0" dirty="0">
                <a:solidFill>
                  <a:srgbClr val="000000"/>
                </a:solidFill>
                <a:latin typeface="+mn-ea"/>
                <a:ea typeface="+mn-ea"/>
              </a:rPr>
              <a:t>2.</a:t>
            </a:r>
            <a:r>
              <a:rPr lang="zh-CN" altLang="en-US" sz="1800" b="0" dirty="0">
                <a:solidFill>
                  <a:srgbClr val="000000"/>
                </a:solidFill>
                <a:latin typeface="+mn-ea"/>
                <a:ea typeface="+mn-ea"/>
              </a:rPr>
              <a:t>电阻的并联是指将两个以上的电阻并列地连接在两点之间，使每个电阻两端都承受同一电压的连接方式。</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endParaRPr lang="zh-CN" altLang="zh-CN" sz="1800" b="0" dirty="0">
              <a:solidFill>
                <a:srgbClr val="000000"/>
              </a:solidFill>
              <a:latin typeface="+mn-ea"/>
              <a:ea typeface="+mn-ea"/>
            </a:endParaRPr>
          </a:p>
        </p:txBody>
      </p:sp>
      <p:pic>
        <p:nvPicPr>
          <p:cNvPr id="3" name="图片 2">
            <a:extLst>
              <a:ext uri="{FF2B5EF4-FFF2-40B4-BE49-F238E27FC236}">
                <a16:creationId xmlns:a16="http://schemas.microsoft.com/office/drawing/2014/main" id="{168BE6F1-E2AE-4518-81D3-3507367BB9EF}"/>
              </a:ext>
            </a:extLst>
          </p:cNvPr>
          <p:cNvPicPr>
            <a:picLocks noChangeAspect="1"/>
          </p:cNvPicPr>
          <p:nvPr/>
        </p:nvPicPr>
        <p:blipFill>
          <a:blip r:embed="rId4"/>
          <a:stretch>
            <a:fillRect/>
          </a:stretch>
        </p:blipFill>
        <p:spPr>
          <a:xfrm>
            <a:off x="2349925" y="3429000"/>
            <a:ext cx="4444151" cy="1901777"/>
          </a:xfrm>
          <a:prstGeom prst="rect">
            <a:avLst/>
          </a:prstGeom>
        </p:spPr>
      </p:pic>
    </p:spTree>
    <p:custDataLst>
      <p:tags r:id="rId1"/>
    </p:custDataLst>
    <p:extLst>
      <p:ext uri="{BB962C8B-B14F-4D97-AF65-F5344CB8AC3E}">
        <p14:creationId xmlns:p14="http://schemas.microsoft.com/office/powerpoint/2010/main" val="1470223251"/>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p:cNvGrpSpPr/>
          <p:nvPr/>
        </p:nvGrpSpPr>
        <p:grpSpPr>
          <a:xfrm>
            <a:off x="1037138" y="2270833"/>
            <a:ext cx="6517213" cy="684609"/>
            <a:chOff x="1382851" y="1884777"/>
            <a:chExt cx="4138612" cy="912812"/>
          </a:xfrm>
        </p:grpSpPr>
        <p:sp>
          <p:nvSpPr>
            <p:cNvPr id="40" name="MH_SubTitle_1"/>
            <p:cNvSpPr/>
            <p:nvPr>
              <p:custDataLst>
                <p:tags r:id="rId9"/>
              </p:custDataLst>
            </p:nvPr>
          </p:nvSpPr>
          <p:spPr>
            <a:xfrm>
              <a:off x="2233751" y="1919702"/>
              <a:ext cx="3287712" cy="838200"/>
            </a:xfrm>
            <a:custGeom>
              <a:avLst/>
              <a:gdLst>
                <a:gd name="connsiteX0" fmla="*/ 122108 w 732631"/>
                <a:gd name="connsiteY0" fmla="*/ 0 h 5307012"/>
                <a:gd name="connsiteX1" fmla="*/ 610523 w 732631"/>
                <a:gd name="connsiteY1" fmla="*/ 0 h 5307012"/>
                <a:gd name="connsiteX2" fmla="*/ 732631 w 732631"/>
                <a:gd name="connsiteY2" fmla="*/ 122108 h 5307012"/>
                <a:gd name="connsiteX3" fmla="*/ 732631 w 732631"/>
                <a:gd name="connsiteY3" fmla="*/ 5307012 h 5307012"/>
                <a:gd name="connsiteX4" fmla="*/ 732631 w 732631"/>
                <a:gd name="connsiteY4" fmla="*/ 5307012 h 5307012"/>
                <a:gd name="connsiteX5" fmla="*/ 0 w 732631"/>
                <a:gd name="connsiteY5" fmla="*/ 5307012 h 5307012"/>
                <a:gd name="connsiteX6" fmla="*/ 0 w 732631"/>
                <a:gd name="connsiteY6" fmla="*/ 5307012 h 5307012"/>
                <a:gd name="connsiteX7" fmla="*/ 0 w 732631"/>
                <a:gd name="connsiteY7" fmla="*/ 122108 h 5307012"/>
                <a:gd name="connsiteX8" fmla="*/ 122108 w 732631"/>
                <a:gd name="connsiteY8" fmla="*/ 0 h 530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631" h="5307012">
                  <a:moveTo>
                    <a:pt x="732631" y="884525"/>
                  </a:moveTo>
                  <a:lnTo>
                    <a:pt x="732631" y="4422487"/>
                  </a:lnTo>
                  <a:cubicBezTo>
                    <a:pt x="732631" y="4910992"/>
                    <a:pt x="725084" y="5307008"/>
                    <a:pt x="715774" y="5307008"/>
                  </a:cubicBezTo>
                  <a:lnTo>
                    <a:pt x="0" y="5307008"/>
                  </a:lnTo>
                  <a:lnTo>
                    <a:pt x="0" y="5307008"/>
                  </a:lnTo>
                  <a:lnTo>
                    <a:pt x="0" y="4"/>
                  </a:lnTo>
                  <a:lnTo>
                    <a:pt x="0" y="4"/>
                  </a:lnTo>
                  <a:lnTo>
                    <a:pt x="715774" y="4"/>
                  </a:lnTo>
                  <a:cubicBezTo>
                    <a:pt x="725084" y="4"/>
                    <a:pt x="732631" y="396020"/>
                    <a:pt x="732631" y="884525"/>
                  </a:cubicBezTo>
                  <a:close/>
                </a:path>
              </a:pathLst>
            </a:custGeom>
            <a:solidFill>
              <a:schemeClr val="accent1">
                <a:lumMod val="20000"/>
                <a:lumOff val="80000"/>
                <a:alpha val="90000"/>
              </a:schemeClr>
            </a:solidFill>
            <a:ln>
              <a:noFill/>
            </a:ln>
            <a:effectLst/>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70000" tIns="0" rIns="0" bIns="0" spcCol="1270" anchor="ctr">
              <a:normAutofit/>
            </a:bodyPr>
            <a:lstStyle/>
            <a:p>
              <a:pPr>
                <a:lnSpc>
                  <a:spcPct val="130000"/>
                </a:lnSpc>
                <a:defRPr/>
              </a:pPr>
              <a:r>
                <a:rPr lang="zh-CN" altLang="en-US" sz="1500" dirty="0">
                  <a:solidFill>
                    <a:srgbClr val="565656"/>
                  </a:solidFill>
                </a:rPr>
                <a:t>    一、电路和电路模型</a:t>
              </a:r>
            </a:p>
          </p:txBody>
        </p:sp>
        <p:sp>
          <p:nvSpPr>
            <p:cNvPr id="41" name="MH_Other_1"/>
            <p:cNvSpPr/>
            <p:nvPr>
              <p:custDataLst>
                <p:tags r:id="rId10"/>
              </p:custDataLst>
            </p:nvPr>
          </p:nvSpPr>
          <p:spPr>
            <a:xfrm>
              <a:off x="1382851" y="1884777"/>
              <a:ext cx="1041400" cy="912812"/>
            </a:xfrm>
            <a:custGeom>
              <a:avLst/>
              <a:gdLst>
                <a:gd name="connsiteX0" fmla="*/ 0 w 872351"/>
                <a:gd name="connsiteY0" fmla="*/ 0 h 721783"/>
                <a:gd name="connsiteX1" fmla="*/ 697880 w 872351"/>
                <a:gd name="connsiteY1" fmla="*/ 0 h 721783"/>
                <a:gd name="connsiteX2" fmla="*/ 872351 w 872351"/>
                <a:gd name="connsiteY2" fmla="*/ 360892 h 721783"/>
                <a:gd name="connsiteX3" fmla="*/ 697880 w 872351"/>
                <a:gd name="connsiteY3" fmla="*/ 721783 h 721783"/>
                <a:gd name="connsiteX4" fmla="*/ 0 w 872351"/>
                <a:gd name="connsiteY4" fmla="*/ 721783 h 721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2351" h="721783">
                  <a:moveTo>
                    <a:pt x="0" y="0"/>
                  </a:moveTo>
                  <a:lnTo>
                    <a:pt x="697880" y="0"/>
                  </a:lnTo>
                  <a:lnTo>
                    <a:pt x="872351" y="360892"/>
                  </a:lnTo>
                  <a:lnTo>
                    <a:pt x="697880" y="721783"/>
                  </a:lnTo>
                  <a:lnTo>
                    <a:pt x="0" y="721783"/>
                  </a:lnTo>
                  <a:close/>
                </a:path>
              </a:pathLst>
            </a:custGeom>
            <a:solidFill>
              <a:schemeClr val="accent1"/>
            </a:solidFill>
            <a:ln w="762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3000" dirty="0">
                  <a:solidFill>
                    <a:srgbClr val="FFFFFF"/>
                  </a:solidFill>
                </a:rPr>
                <a:t>1</a:t>
              </a:r>
              <a:endParaRPr lang="zh-CN" altLang="en-US" sz="3000" dirty="0">
                <a:solidFill>
                  <a:srgbClr val="FFFFFF"/>
                </a:solidFill>
              </a:endParaRPr>
            </a:p>
          </p:txBody>
        </p:sp>
      </p:grpSp>
      <p:grpSp>
        <p:nvGrpSpPr>
          <p:cNvPr id="4" name="组合 3"/>
          <p:cNvGrpSpPr/>
          <p:nvPr/>
        </p:nvGrpSpPr>
        <p:grpSpPr>
          <a:xfrm>
            <a:off x="1037138" y="2964968"/>
            <a:ext cx="6517212" cy="684610"/>
            <a:chOff x="1382851" y="2810290"/>
            <a:chExt cx="4138612" cy="912813"/>
          </a:xfrm>
        </p:grpSpPr>
        <p:sp>
          <p:nvSpPr>
            <p:cNvPr id="42" name="MH_SubTitle_2"/>
            <p:cNvSpPr/>
            <p:nvPr>
              <p:custDataLst>
                <p:tags r:id="rId7"/>
              </p:custDataLst>
            </p:nvPr>
          </p:nvSpPr>
          <p:spPr>
            <a:xfrm>
              <a:off x="2233751" y="2845214"/>
              <a:ext cx="3287712" cy="838200"/>
            </a:xfrm>
            <a:custGeom>
              <a:avLst/>
              <a:gdLst>
                <a:gd name="connsiteX0" fmla="*/ 122108 w 732631"/>
                <a:gd name="connsiteY0" fmla="*/ 0 h 5307012"/>
                <a:gd name="connsiteX1" fmla="*/ 610523 w 732631"/>
                <a:gd name="connsiteY1" fmla="*/ 0 h 5307012"/>
                <a:gd name="connsiteX2" fmla="*/ 732631 w 732631"/>
                <a:gd name="connsiteY2" fmla="*/ 122108 h 5307012"/>
                <a:gd name="connsiteX3" fmla="*/ 732631 w 732631"/>
                <a:gd name="connsiteY3" fmla="*/ 5307012 h 5307012"/>
                <a:gd name="connsiteX4" fmla="*/ 732631 w 732631"/>
                <a:gd name="connsiteY4" fmla="*/ 5307012 h 5307012"/>
                <a:gd name="connsiteX5" fmla="*/ 0 w 732631"/>
                <a:gd name="connsiteY5" fmla="*/ 5307012 h 5307012"/>
                <a:gd name="connsiteX6" fmla="*/ 0 w 732631"/>
                <a:gd name="connsiteY6" fmla="*/ 5307012 h 5307012"/>
                <a:gd name="connsiteX7" fmla="*/ 0 w 732631"/>
                <a:gd name="connsiteY7" fmla="*/ 122108 h 5307012"/>
                <a:gd name="connsiteX8" fmla="*/ 122108 w 732631"/>
                <a:gd name="connsiteY8" fmla="*/ 0 h 530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631" h="5307012">
                  <a:moveTo>
                    <a:pt x="732631" y="884525"/>
                  </a:moveTo>
                  <a:lnTo>
                    <a:pt x="732631" y="4422487"/>
                  </a:lnTo>
                  <a:cubicBezTo>
                    <a:pt x="732631" y="4910992"/>
                    <a:pt x="725084" y="5307008"/>
                    <a:pt x="715774" y="5307008"/>
                  </a:cubicBezTo>
                  <a:lnTo>
                    <a:pt x="0" y="5307008"/>
                  </a:lnTo>
                  <a:lnTo>
                    <a:pt x="0" y="5307008"/>
                  </a:lnTo>
                  <a:lnTo>
                    <a:pt x="0" y="4"/>
                  </a:lnTo>
                  <a:lnTo>
                    <a:pt x="0" y="4"/>
                  </a:lnTo>
                  <a:lnTo>
                    <a:pt x="715774" y="4"/>
                  </a:lnTo>
                  <a:cubicBezTo>
                    <a:pt x="725084" y="4"/>
                    <a:pt x="732631" y="396020"/>
                    <a:pt x="732631" y="884525"/>
                  </a:cubicBezTo>
                  <a:close/>
                </a:path>
              </a:pathLst>
            </a:custGeom>
            <a:solidFill>
              <a:schemeClr val="accent1">
                <a:lumMod val="20000"/>
                <a:lumOff val="80000"/>
                <a:alpha val="90000"/>
              </a:schemeClr>
            </a:solidFill>
            <a:ln>
              <a:noFill/>
            </a:ln>
            <a:effectLst/>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70000" tIns="0" rIns="0" bIns="0" spcCol="1270" anchor="ctr">
              <a:normAutofit/>
            </a:bodyPr>
            <a:lstStyle/>
            <a:p>
              <a:pPr>
                <a:lnSpc>
                  <a:spcPct val="130000"/>
                </a:lnSpc>
                <a:defRPr/>
              </a:pPr>
              <a:r>
                <a:rPr lang="zh-CN" altLang="en-US" sz="1500" dirty="0">
                  <a:solidFill>
                    <a:srgbClr val="565656"/>
                  </a:solidFill>
                </a:rPr>
                <a:t>    二、电路的基本物理量</a:t>
              </a:r>
            </a:p>
          </p:txBody>
        </p:sp>
        <p:sp>
          <p:nvSpPr>
            <p:cNvPr id="43" name="MH_Other_2"/>
            <p:cNvSpPr/>
            <p:nvPr>
              <p:custDataLst>
                <p:tags r:id="rId8"/>
              </p:custDataLst>
            </p:nvPr>
          </p:nvSpPr>
          <p:spPr>
            <a:xfrm>
              <a:off x="1382851" y="2810290"/>
              <a:ext cx="1041400" cy="912813"/>
            </a:xfrm>
            <a:custGeom>
              <a:avLst/>
              <a:gdLst>
                <a:gd name="connsiteX0" fmla="*/ 0 w 872351"/>
                <a:gd name="connsiteY0" fmla="*/ 0 h 721783"/>
                <a:gd name="connsiteX1" fmla="*/ 697880 w 872351"/>
                <a:gd name="connsiteY1" fmla="*/ 0 h 721783"/>
                <a:gd name="connsiteX2" fmla="*/ 872351 w 872351"/>
                <a:gd name="connsiteY2" fmla="*/ 360892 h 721783"/>
                <a:gd name="connsiteX3" fmla="*/ 697880 w 872351"/>
                <a:gd name="connsiteY3" fmla="*/ 721783 h 721783"/>
                <a:gd name="connsiteX4" fmla="*/ 0 w 872351"/>
                <a:gd name="connsiteY4" fmla="*/ 721783 h 721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2351" h="721783">
                  <a:moveTo>
                    <a:pt x="0" y="0"/>
                  </a:moveTo>
                  <a:lnTo>
                    <a:pt x="697880" y="0"/>
                  </a:lnTo>
                  <a:lnTo>
                    <a:pt x="872351" y="360892"/>
                  </a:lnTo>
                  <a:lnTo>
                    <a:pt x="697880" y="721783"/>
                  </a:lnTo>
                  <a:lnTo>
                    <a:pt x="0" y="721783"/>
                  </a:lnTo>
                  <a:close/>
                </a:path>
              </a:pathLst>
            </a:custGeom>
            <a:solidFill>
              <a:schemeClr val="accent1"/>
            </a:solidFill>
            <a:ln w="762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3000" dirty="0">
                  <a:solidFill>
                    <a:srgbClr val="FFFFFF"/>
                  </a:solidFill>
                </a:rPr>
                <a:t>2</a:t>
              </a:r>
              <a:endParaRPr lang="zh-CN" altLang="en-US" sz="3000" dirty="0">
                <a:solidFill>
                  <a:srgbClr val="FFFFFF"/>
                </a:solidFill>
              </a:endParaRPr>
            </a:p>
          </p:txBody>
        </p:sp>
      </p:grpSp>
      <p:grpSp>
        <p:nvGrpSpPr>
          <p:cNvPr id="5" name="组合 4"/>
          <p:cNvGrpSpPr/>
          <p:nvPr/>
        </p:nvGrpSpPr>
        <p:grpSpPr>
          <a:xfrm>
            <a:off x="1037138" y="3659102"/>
            <a:ext cx="6517212" cy="1380960"/>
            <a:chOff x="1382851" y="3735802"/>
            <a:chExt cx="4138612" cy="1841280"/>
          </a:xfrm>
        </p:grpSpPr>
        <p:sp>
          <p:nvSpPr>
            <p:cNvPr id="44" name="MH_SubTitle_3"/>
            <p:cNvSpPr/>
            <p:nvPr>
              <p:custDataLst>
                <p:tags r:id="rId3"/>
              </p:custDataLst>
            </p:nvPr>
          </p:nvSpPr>
          <p:spPr>
            <a:xfrm>
              <a:off x="2233751" y="3770727"/>
              <a:ext cx="3287712" cy="838200"/>
            </a:xfrm>
            <a:custGeom>
              <a:avLst/>
              <a:gdLst>
                <a:gd name="connsiteX0" fmla="*/ 122108 w 732631"/>
                <a:gd name="connsiteY0" fmla="*/ 0 h 5307012"/>
                <a:gd name="connsiteX1" fmla="*/ 610523 w 732631"/>
                <a:gd name="connsiteY1" fmla="*/ 0 h 5307012"/>
                <a:gd name="connsiteX2" fmla="*/ 732631 w 732631"/>
                <a:gd name="connsiteY2" fmla="*/ 122108 h 5307012"/>
                <a:gd name="connsiteX3" fmla="*/ 732631 w 732631"/>
                <a:gd name="connsiteY3" fmla="*/ 5307012 h 5307012"/>
                <a:gd name="connsiteX4" fmla="*/ 732631 w 732631"/>
                <a:gd name="connsiteY4" fmla="*/ 5307012 h 5307012"/>
                <a:gd name="connsiteX5" fmla="*/ 0 w 732631"/>
                <a:gd name="connsiteY5" fmla="*/ 5307012 h 5307012"/>
                <a:gd name="connsiteX6" fmla="*/ 0 w 732631"/>
                <a:gd name="connsiteY6" fmla="*/ 5307012 h 5307012"/>
                <a:gd name="connsiteX7" fmla="*/ 0 w 732631"/>
                <a:gd name="connsiteY7" fmla="*/ 122108 h 5307012"/>
                <a:gd name="connsiteX8" fmla="*/ 122108 w 732631"/>
                <a:gd name="connsiteY8" fmla="*/ 0 h 530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631" h="5307012">
                  <a:moveTo>
                    <a:pt x="732631" y="884525"/>
                  </a:moveTo>
                  <a:lnTo>
                    <a:pt x="732631" y="4422487"/>
                  </a:lnTo>
                  <a:cubicBezTo>
                    <a:pt x="732631" y="4910992"/>
                    <a:pt x="725084" y="5307008"/>
                    <a:pt x="715774" y="5307008"/>
                  </a:cubicBezTo>
                  <a:lnTo>
                    <a:pt x="0" y="5307008"/>
                  </a:lnTo>
                  <a:lnTo>
                    <a:pt x="0" y="5307008"/>
                  </a:lnTo>
                  <a:lnTo>
                    <a:pt x="0" y="4"/>
                  </a:lnTo>
                  <a:lnTo>
                    <a:pt x="0" y="4"/>
                  </a:lnTo>
                  <a:lnTo>
                    <a:pt x="715774" y="4"/>
                  </a:lnTo>
                  <a:cubicBezTo>
                    <a:pt x="725084" y="4"/>
                    <a:pt x="732631" y="396020"/>
                    <a:pt x="732631" y="884525"/>
                  </a:cubicBezTo>
                  <a:close/>
                </a:path>
              </a:pathLst>
            </a:custGeom>
            <a:solidFill>
              <a:schemeClr val="accent1">
                <a:lumMod val="20000"/>
                <a:lumOff val="80000"/>
                <a:alpha val="90000"/>
              </a:schemeClr>
            </a:solidFill>
            <a:ln>
              <a:noFill/>
            </a:ln>
            <a:effectLst/>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70000" tIns="0" rIns="0" bIns="0" spcCol="1270" anchor="ctr">
              <a:normAutofit/>
            </a:bodyPr>
            <a:lstStyle/>
            <a:p>
              <a:pPr>
                <a:lnSpc>
                  <a:spcPct val="130000"/>
                </a:lnSpc>
                <a:defRPr/>
              </a:pPr>
              <a:r>
                <a:rPr lang="zh-CN" altLang="en-US" sz="1500" dirty="0">
                  <a:solidFill>
                    <a:srgbClr val="565656"/>
                  </a:solidFill>
                </a:rPr>
                <a:t>     三、电阻</a:t>
              </a:r>
            </a:p>
          </p:txBody>
        </p:sp>
        <p:sp>
          <p:nvSpPr>
            <p:cNvPr id="45" name="MH_Other_3"/>
            <p:cNvSpPr/>
            <p:nvPr>
              <p:custDataLst>
                <p:tags r:id="rId4"/>
              </p:custDataLst>
            </p:nvPr>
          </p:nvSpPr>
          <p:spPr>
            <a:xfrm>
              <a:off x="1382851" y="3735802"/>
              <a:ext cx="1041400" cy="912812"/>
            </a:xfrm>
            <a:custGeom>
              <a:avLst/>
              <a:gdLst>
                <a:gd name="connsiteX0" fmla="*/ 0 w 872351"/>
                <a:gd name="connsiteY0" fmla="*/ 0 h 721783"/>
                <a:gd name="connsiteX1" fmla="*/ 697880 w 872351"/>
                <a:gd name="connsiteY1" fmla="*/ 0 h 721783"/>
                <a:gd name="connsiteX2" fmla="*/ 872351 w 872351"/>
                <a:gd name="connsiteY2" fmla="*/ 360892 h 721783"/>
                <a:gd name="connsiteX3" fmla="*/ 697880 w 872351"/>
                <a:gd name="connsiteY3" fmla="*/ 721783 h 721783"/>
                <a:gd name="connsiteX4" fmla="*/ 0 w 872351"/>
                <a:gd name="connsiteY4" fmla="*/ 721783 h 721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2351" h="721783">
                  <a:moveTo>
                    <a:pt x="0" y="0"/>
                  </a:moveTo>
                  <a:lnTo>
                    <a:pt x="697880" y="0"/>
                  </a:lnTo>
                  <a:lnTo>
                    <a:pt x="872351" y="360892"/>
                  </a:lnTo>
                  <a:lnTo>
                    <a:pt x="697880" y="721783"/>
                  </a:lnTo>
                  <a:lnTo>
                    <a:pt x="0" y="721783"/>
                  </a:lnTo>
                  <a:close/>
                </a:path>
              </a:pathLst>
            </a:custGeom>
            <a:solidFill>
              <a:schemeClr val="accent1"/>
            </a:solidFill>
            <a:ln w="762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3000" dirty="0">
                  <a:solidFill>
                    <a:srgbClr val="FFFFFF"/>
                  </a:solidFill>
                </a:rPr>
                <a:t>3</a:t>
              </a:r>
              <a:endParaRPr lang="zh-CN" altLang="en-US" sz="3000" dirty="0">
                <a:solidFill>
                  <a:srgbClr val="FFFFFF"/>
                </a:solidFill>
              </a:endParaRPr>
            </a:p>
          </p:txBody>
        </p:sp>
        <p:sp>
          <p:nvSpPr>
            <p:cNvPr id="13" name="MH_SubTitle_3">
              <a:extLst>
                <a:ext uri="{FF2B5EF4-FFF2-40B4-BE49-F238E27FC236}">
                  <a16:creationId xmlns:a16="http://schemas.microsoft.com/office/drawing/2014/main" id="{9AE7A734-125F-42A8-A551-1B9CABE3B4C0}"/>
                </a:ext>
              </a:extLst>
            </p:cNvPr>
            <p:cNvSpPr/>
            <p:nvPr>
              <p:custDataLst>
                <p:tags r:id="rId5"/>
              </p:custDataLst>
            </p:nvPr>
          </p:nvSpPr>
          <p:spPr>
            <a:xfrm>
              <a:off x="2233751" y="4699195"/>
              <a:ext cx="3287712" cy="838200"/>
            </a:xfrm>
            <a:custGeom>
              <a:avLst/>
              <a:gdLst>
                <a:gd name="connsiteX0" fmla="*/ 122108 w 732631"/>
                <a:gd name="connsiteY0" fmla="*/ 0 h 5307012"/>
                <a:gd name="connsiteX1" fmla="*/ 610523 w 732631"/>
                <a:gd name="connsiteY1" fmla="*/ 0 h 5307012"/>
                <a:gd name="connsiteX2" fmla="*/ 732631 w 732631"/>
                <a:gd name="connsiteY2" fmla="*/ 122108 h 5307012"/>
                <a:gd name="connsiteX3" fmla="*/ 732631 w 732631"/>
                <a:gd name="connsiteY3" fmla="*/ 5307012 h 5307012"/>
                <a:gd name="connsiteX4" fmla="*/ 732631 w 732631"/>
                <a:gd name="connsiteY4" fmla="*/ 5307012 h 5307012"/>
                <a:gd name="connsiteX5" fmla="*/ 0 w 732631"/>
                <a:gd name="connsiteY5" fmla="*/ 5307012 h 5307012"/>
                <a:gd name="connsiteX6" fmla="*/ 0 w 732631"/>
                <a:gd name="connsiteY6" fmla="*/ 5307012 h 5307012"/>
                <a:gd name="connsiteX7" fmla="*/ 0 w 732631"/>
                <a:gd name="connsiteY7" fmla="*/ 122108 h 5307012"/>
                <a:gd name="connsiteX8" fmla="*/ 122108 w 732631"/>
                <a:gd name="connsiteY8" fmla="*/ 0 h 530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631" h="5307012">
                  <a:moveTo>
                    <a:pt x="732631" y="884525"/>
                  </a:moveTo>
                  <a:lnTo>
                    <a:pt x="732631" y="4422487"/>
                  </a:lnTo>
                  <a:cubicBezTo>
                    <a:pt x="732631" y="4910992"/>
                    <a:pt x="725084" y="5307008"/>
                    <a:pt x="715774" y="5307008"/>
                  </a:cubicBezTo>
                  <a:lnTo>
                    <a:pt x="0" y="5307008"/>
                  </a:lnTo>
                  <a:lnTo>
                    <a:pt x="0" y="5307008"/>
                  </a:lnTo>
                  <a:lnTo>
                    <a:pt x="0" y="4"/>
                  </a:lnTo>
                  <a:lnTo>
                    <a:pt x="0" y="4"/>
                  </a:lnTo>
                  <a:lnTo>
                    <a:pt x="715774" y="4"/>
                  </a:lnTo>
                  <a:cubicBezTo>
                    <a:pt x="725084" y="4"/>
                    <a:pt x="732631" y="396020"/>
                    <a:pt x="732631" y="884525"/>
                  </a:cubicBezTo>
                  <a:close/>
                </a:path>
              </a:pathLst>
            </a:custGeom>
            <a:solidFill>
              <a:schemeClr val="accent1">
                <a:lumMod val="20000"/>
                <a:lumOff val="80000"/>
                <a:alpha val="90000"/>
              </a:schemeClr>
            </a:solidFill>
            <a:ln>
              <a:noFill/>
            </a:ln>
            <a:effectLst/>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70000" tIns="0" rIns="0" bIns="0" spcCol="1270" anchor="ctr">
              <a:normAutofit/>
            </a:bodyPr>
            <a:lstStyle/>
            <a:p>
              <a:pPr>
                <a:lnSpc>
                  <a:spcPct val="130000"/>
                </a:lnSpc>
                <a:defRPr/>
              </a:pPr>
              <a:r>
                <a:rPr lang="zh-CN" altLang="en-US" sz="1500" dirty="0">
                  <a:solidFill>
                    <a:srgbClr val="565656"/>
                  </a:solidFill>
                </a:rPr>
                <a:t>     四、电容</a:t>
              </a:r>
            </a:p>
          </p:txBody>
        </p:sp>
        <p:sp>
          <p:nvSpPr>
            <p:cNvPr id="14" name="MH_Other_3">
              <a:extLst>
                <a:ext uri="{FF2B5EF4-FFF2-40B4-BE49-F238E27FC236}">
                  <a16:creationId xmlns:a16="http://schemas.microsoft.com/office/drawing/2014/main" id="{EC6E2017-5924-4DDD-9A3C-F7AE83537649}"/>
                </a:ext>
              </a:extLst>
            </p:cNvPr>
            <p:cNvSpPr/>
            <p:nvPr>
              <p:custDataLst>
                <p:tags r:id="rId6"/>
              </p:custDataLst>
            </p:nvPr>
          </p:nvSpPr>
          <p:spPr>
            <a:xfrm>
              <a:off x="1382851" y="4664270"/>
              <a:ext cx="1041400" cy="912812"/>
            </a:xfrm>
            <a:custGeom>
              <a:avLst/>
              <a:gdLst>
                <a:gd name="connsiteX0" fmla="*/ 0 w 872351"/>
                <a:gd name="connsiteY0" fmla="*/ 0 h 721783"/>
                <a:gd name="connsiteX1" fmla="*/ 697880 w 872351"/>
                <a:gd name="connsiteY1" fmla="*/ 0 h 721783"/>
                <a:gd name="connsiteX2" fmla="*/ 872351 w 872351"/>
                <a:gd name="connsiteY2" fmla="*/ 360892 h 721783"/>
                <a:gd name="connsiteX3" fmla="*/ 697880 w 872351"/>
                <a:gd name="connsiteY3" fmla="*/ 721783 h 721783"/>
                <a:gd name="connsiteX4" fmla="*/ 0 w 872351"/>
                <a:gd name="connsiteY4" fmla="*/ 721783 h 721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2351" h="721783">
                  <a:moveTo>
                    <a:pt x="0" y="0"/>
                  </a:moveTo>
                  <a:lnTo>
                    <a:pt x="697880" y="0"/>
                  </a:lnTo>
                  <a:lnTo>
                    <a:pt x="872351" y="360892"/>
                  </a:lnTo>
                  <a:lnTo>
                    <a:pt x="697880" y="721783"/>
                  </a:lnTo>
                  <a:lnTo>
                    <a:pt x="0" y="721783"/>
                  </a:lnTo>
                  <a:close/>
                </a:path>
              </a:pathLst>
            </a:custGeom>
            <a:solidFill>
              <a:schemeClr val="accent1"/>
            </a:solidFill>
            <a:ln w="762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3000" dirty="0">
                  <a:solidFill>
                    <a:srgbClr val="FFFFFF"/>
                  </a:solidFill>
                </a:rPr>
                <a:t>4</a:t>
              </a:r>
              <a:endParaRPr lang="zh-CN" altLang="en-US" sz="3000" dirty="0">
                <a:solidFill>
                  <a:srgbClr val="FFFFFF"/>
                </a:solidFill>
              </a:endParaRPr>
            </a:p>
          </p:txBody>
        </p:sp>
      </p:grpSp>
      <p:sp>
        <p:nvSpPr>
          <p:cNvPr id="3080" name="MH_PageTitle"/>
          <p:cNvSpPr>
            <a:spLocks noGrp="1"/>
          </p:cNvSpPr>
          <p:nvPr>
            <p:ph type="title"/>
            <p:custDataLst>
              <p:tags r:id="rId2"/>
            </p:custDataLst>
          </p:nvPr>
        </p:nvSpPr>
        <p:spPr>
          <a:xfrm>
            <a:off x="1868602" y="1492123"/>
            <a:ext cx="5406796" cy="524696"/>
          </a:xfrm>
        </p:spPr>
        <p:txBody>
          <a:bodyPr>
            <a:normAutofit fontScale="90000"/>
          </a:bodyPr>
          <a:lstStyle/>
          <a:p>
            <a:pPr algn="ctr" eaLnBrk="1" hangingPunct="1"/>
            <a:r>
              <a:rPr lang="zh-CN" altLang="en-US" dirty="0"/>
              <a:t>第二章</a:t>
            </a:r>
            <a:endParaRPr lang="en-US" altLang="zh-CN" dirty="0"/>
          </a:p>
        </p:txBody>
      </p:sp>
    </p:spTree>
    <p:custDataLst>
      <p:tags r:id="rId1"/>
    </p:custDataLst>
    <p:extLst>
      <p:ext uri="{BB962C8B-B14F-4D97-AF65-F5344CB8AC3E}">
        <p14:creationId xmlns:p14="http://schemas.microsoft.com/office/powerpoint/2010/main" val="3647256656"/>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3"/>
            <a:ext cx="8158433" cy="3872132"/>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en-US" altLang="zh-CN" sz="1800" b="0" dirty="0">
                <a:solidFill>
                  <a:srgbClr val="000000"/>
                </a:solidFill>
                <a:latin typeface="+mn-ea"/>
                <a:ea typeface="+mn-ea"/>
              </a:rPr>
              <a:t>3.</a:t>
            </a:r>
            <a:r>
              <a:rPr lang="zh-CN" altLang="en-US" sz="1800" b="0" dirty="0">
                <a:solidFill>
                  <a:srgbClr val="000000"/>
                </a:solidFill>
                <a:latin typeface="+mn-ea"/>
                <a:ea typeface="+mn-ea"/>
              </a:rPr>
              <a:t> 电阻的混联</a:t>
            </a: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电路中电阻元件既有串联，又有并联的连接方式，称为混联，如图</a:t>
            </a:r>
            <a:r>
              <a:rPr lang="en-US" altLang="zh-CN" sz="1800" b="0" dirty="0">
                <a:solidFill>
                  <a:srgbClr val="000000"/>
                </a:solidFill>
                <a:latin typeface="+mn-ea"/>
                <a:ea typeface="+mn-ea"/>
              </a:rPr>
              <a:t>2-16</a:t>
            </a:r>
            <a:r>
              <a:rPr lang="zh-CN" altLang="en-US" sz="1800" b="0" dirty="0">
                <a:solidFill>
                  <a:srgbClr val="000000"/>
                </a:solidFill>
                <a:latin typeface="+mn-ea"/>
                <a:ea typeface="+mn-ea"/>
              </a:rPr>
              <a:t>所示。对于混联电路的计算，只要按串、并联的计算方法，一步步将电路化简，最后就可求出总的等效电阻。</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en-US" altLang="zh-CN" sz="1800" b="0" dirty="0">
                <a:solidFill>
                  <a:srgbClr val="000000"/>
                </a:solidFill>
                <a:latin typeface="+mn-ea"/>
                <a:ea typeface="+mn-ea"/>
              </a:rPr>
              <a:t>4.</a:t>
            </a:r>
            <a:r>
              <a:rPr lang="zh-CN" altLang="en-US" sz="1800" b="0" dirty="0">
                <a:solidFill>
                  <a:srgbClr val="000000"/>
                </a:solidFill>
                <a:latin typeface="+mn-ea"/>
                <a:ea typeface="+mn-ea"/>
              </a:rPr>
              <a:t> 欧姆定律</a:t>
            </a: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通过电阻</a:t>
            </a:r>
            <a:r>
              <a:rPr lang="en-US" altLang="zh-CN" sz="1800" b="0" dirty="0">
                <a:solidFill>
                  <a:srgbClr val="000000"/>
                </a:solidFill>
                <a:latin typeface="+mn-ea"/>
                <a:ea typeface="+mn-ea"/>
              </a:rPr>
              <a:t>R</a:t>
            </a:r>
            <a:r>
              <a:rPr lang="zh-CN" altLang="en-US" sz="1800" b="0" dirty="0">
                <a:solidFill>
                  <a:srgbClr val="000000"/>
                </a:solidFill>
                <a:latin typeface="+mn-ea"/>
                <a:ea typeface="+mn-ea"/>
              </a:rPr>
              <a:t>的电流</a:t>
            </a:r>
            <a:r>
              <a:rPr lang="en-US" altLang="zh-CN" sz="1800" b="0" dirty="0">
                <a:solidFill>
                  <a:srgbClr val="000000"/>
                </a:solidFill>
                <a:latin typeface="+mn-ea"/>
                <a:ea typeface="+mn-ea"/>
              </a:rPr>
              <a:t>I</a:t>
            </a:r>
            <a:r>
              <a:rPr lang="zh-CN" altLang="en-US" sz="1800" b="0" dirty="0">
                <a:solidFill>
                  <a:srgbClr val="000000"/>
                </a:solidFill>
                <a:latin typeface="+mn-ea"/>
                <a:ea typeface="+mn-ea"/>
              </a:rPr>
              <a:t>与电阻两端的电压</a:t>
            </a:r>
            <a:r>
              <a:rPr lang="en-US" altLang="zh-CN" sz="1800" b="0" dirty="0">
                <a:solidFill>
                  <a:srgbClr val="000000"/>
                </a:solidFill>
                <a:latin typeface="+mn-ea"/>
                <a:ea typeface="+mn-ea"/>
              </a:rPr>
              <a:t>U</a:t>
            </a:r>
            <a:r>
              <a:rPr lang="zh-CN" altLang="en-US" sz="1800" b="0" dirty="0">
                <a:solidFill>
                  <a:srgbClr val="000000"/>
                </a:solidFill>
                <a:latin typeface="+mn-ea"/>
                <a:ea typeface="+mn-ea"/>
              </a:rPr>
              <a:t>成正比，与电阻</a:t>
            </a:r>
            <a:r>
              <a:rPr lang="en-US" altLang="zh-CN" sz="1800" b="0" dirty="0">
                <a:solidFill>
                  <a:srgbClr val="000000"/>
                </a:solidFill>
                <a:latin typeface="+mn-ea"/>
                <a:ea typeface="+mn-ea"/>
              </a:rPr>
              <a:t>R</a:t>
            </a:r>
            <a:r>
              <a:rPr lang="zh-CN" altLang="en-US" sz="1800" b="0" dirty="0">
                <a:solidFill>
                  <a:srgbClr val="000000"/>
                </a:solidFill>
                <a:latin typeface="+mn-ea"/>
                <a:ea typeface="+mn-ea"/>
              </a:rPr>
              <a:t>成反比，这就是后来以他的名字命名的欧姆定律，用公式表示为</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endParaRPr lang="zh-CN" altLang="zh-CN" sz="1800" b="0" dirty="0">
              <a:solidFill>
                <a:srgbClr val="000000"/>
              </a:solidFill>
              <a:latin typeface="+mn-ea"/>
              <a:ea typeface="+mn-ea"/>
            </a:endParaRPr>
          </a:p>
        </p:txBody>
      </p:sp>
      <p:pic>
        <p:nvPicPr>
          <p:cNvPr id="4" name="图片 3">
            <a:extLst>
              <a:ext uri="{FF2B5EF4-FFF2-40B4-BE49-F238E27FC236}">
                <a16:creationId xmlns:a16="http://schemas.microsoft.com/office/drawing/2014/main" id="{8AB72407-DD1F-42EE-9F0C-FB29E5C359C2}"/>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70840" y="3877160"/>
            <a:ext cx="456835" cy="366887"/>
          </a:xfrm>
          <a:prstGeom prst="rect">
            <a:avLst/>
          </a:prstGeom>
          <a:noFill/>
          <a:ln>
            <a:noFill/>
          </a:ln>
          <a:effectLst/>
        </p:spPr>
      </p:pic>
    </p:spTree>
    <p:custDataLst>
      <p:tags r:id="rId1"/>
    </p:custDataLst>
    <p:extLst>
      <p:ext uri="{BB962C8B-B14F-4D97-AF65-F5344CB8AC3E}">
        <p14:creationId xmlns:p14="http://schemas.microsoft.com/office/powerpoint/2010/main" val="848924693"/>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3"/>
            <a:ext cx="8158433" cy="3872132"/>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en-US" altLang="zh-CN" sz="1800" b="0" dirty="0">
                <a:solidFill>
                  <a:srgbClr val="000000"/>
                </a:solidFill>
                <a:latin typeface="+mn-ea"/>
                <a:ea typeface="+mn-ea"/>
              </a:rPr>
              <a:t>5.</a:t>
            </a:r>
            <a:r>
              <a:rPr lang="zh-CN" altLang="en-US" sz="1800" b="0" dirty="0">
                <a:solidFill>
                  <a:srgbClr val="000000"/>
                </a:solidFill>
                <a:latin typeface="+mn-ea"/>
                <a:ea typeface="+mn-ea"/>
              </a:rPr>
              <a:t> 电阻的选用</a:t>
            </a: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在生产实际中，利用导体对电流产生阻碍作用的特性而专门制造的一些具有</a:t>
            </a:r>
            <a:r>
              <a:rPr lang="en-US" altLang="zh-CN" sz="1800" b="0" dirty="0">
                <a:solidFill>
                  <a:srgbClr val="000000"/>
                </a:solidFill>
                <a:latin typeface="+mn-ea"/>
                <a:ea typeface="+mn-ea"/>
              </a:rPr>
              <a:t>—</a:t>
            </a:r>
            <a:r>
              <a:rPr lang="zh-CN" altLang="en-US" sz="1800" b="0" dirty="0">
                <a:solidFill>
                  <a:srgbClr val="000000"/>
                </a:solidFill>
                <a:latin typeface="+mn-ea"/>
                <a:ea typeface="+mn-ea"/>
              </a:rPr>
              <a:t>定阻值的实体元件，称为电阻器，电阻器又简称电阻。这样，“电阻”一词既表示元件，又表示一个物理量。</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a:t>
            </a:r>
            <a:r>
              <a:rPr lang="en-US" altLang="zh-CN" sz="1800" b="0" dirty="0">
                <a:solidFill>
                  <a:srgbClr val="000000"/>
                </a:solidFill>
                <a:latin typeface="+mn-ea"/>
                <a:ea typeface="+mn-ea"/>
              </a:rPr>
              <a:t>1</a:t>
            </a:r>
            <a:r>
              <a:rPr lang="zh-CN" altLang="en-US" sz="1800" b="0" dirty="0">
                <a:solidFill>
                  <a:srgbClr val="000000"/>
                </a:solidFill>
                <a:latin typeface="+mn-ea"/>
                <a:ea typeface="+mn-ea"/>
              </a:rPr>
              <a:t>）	电阻器的作用和分类。</a:t>
            </a: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a:t>
            </a:r>
            <a:r>
              <a:rPr lang="en-US" altLang="zh-CN" sz="1800" b="0" dirty="0">
                <a:solidFill>
                  <a:srgbClr val="000000"/>
                </a:solidFill>
                <a:latin typeface="+mn-ea"/>
                <a:ea typeface="+mn-ea"/>
              </a:rPr>
              <a:t>2</a:t>
            </a:r>
            <a:r>
              <a:rPr lang="zh-CN" altLang="en-US" sz="1800" b="0" dirty="0">
                <a:solidFill>
                  <a:srgbClr val="000000"/>
                </a:solidFill>
                <a:latin typeface="+mn-ea"/>
                <a:ea typeface="+mn-ea"/>
              </a:rPr>
              <a:t>）	电阻器的主要参数。</a:t>
            </a: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a:t>
            </a:r>
            <a:r>
              <a:rPr lang="en-US" altLang="zh-CN" sz="1800" b="0" dirty="0">
                <a:solidFill>
                  <a:srgbClr val="000000"/>
                </a:solidFill>
                <a:latin typeface="+mn-ea"/>
                <a:ea typeface="+mn-ea"/>
              </a:rPr>
              <a:t>3</a:t>
            </a:r>
            <a:r>
              <a:rPr lang="zh-CN" altLang="en-US" sz="1800" b="0" dirty="0">
                <a:solidFill>
                  <a:srgbClr val="000000"/>
                </a:solidFill>
                <a:latin typeface="+mn-ea"/>
                <a:ea typeface="+mn-ea"/>
              </a:rPr>
              <a:t>）	电阻器的标注方法。</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endParaRPr lang="zh-CN"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1053546954"/>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H_PageTitle"/>
          <p:cNvSpPr>
            <a:spLocks noGrp="1"/>
          </p:cNvSpPr>
          <p:nvPr>
            <p:ph type="title"/>
            <p:custDataLst>
              <p:tags r:id="rId2"/>
            </p:custDataLst>
          </p:nvPr>
        </p:nvSpPr>
        <p:spPr>
          <a:xfrm>
            <a:off x="492784" y="3166652"/>
            <a:ext cx="8158433" cy="524696"/>
          </a:xfrm>
        </p:spPr>
        <p:txBody>
          <a:bodyPr>
            <a:noAutofit/>
          </a:bodyPr>
          <a:lstStyle/>
          <a:p>
            <a:pPr algn="ctr"/>
            <a:r>
              <a:rPr lang="zh-CN" altLang="en-US" sz="4500" dirty="0"/>
              <a:t>第四节  电容</a:t>
            </a:r>
          </a:p>
        </p:txBody>
      </p:sp>
    </p:spTree>
    <p:custDataLst>
      <p:tags r:id="rId1"/>
    </p:custDataLst>
    <p:extLst>
      <p:ext uri="{BB962C8B-B14F-4D97-AF65-F5344CB8AC3E}">
        <p14:creationId xmlns:p14="http://schemas.microsoft.com/office/powerpoint/2010/main" val="1403889583"/>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36614"/>
            <a:ext cx="8158433" cy="4283612"/>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一、电容</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两块金属导体中间以绝缘材料相隔，并引出两个极，就形成了平行板电容器。</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电容元件上通过的电流与元件两端的电压相对时间的变化率成正比。</a:t>
            </a:r>
          </a:p>
          <a:p>
            <a:pPr fontAlgn="ctr">
              <a:lnSpc>
                <a:spcPts val="2700"/>
              </a:lnSpc>
            </a:pPr>
            <a:r>
              <a:rPr lang="zh-CN" altLang="en-US" sz="1800" b="0" dirty="0">
                <a:solidFill>
                  <a:srgbClr val="000000"/>
                </a:solidFill>
                <a:latin typeface="+mn-ea"/>
                <a:ea typeface="+mn-ea"/>
              </a:rPr>
              <a:t>电压变化越快，电流越大。</a:t>
            </a:r>
          </a:p>
          <a:p>
            <a:pPr fontAlgn="ctr">
              <a:lnSpc>
                <a:spcPts val="2700"/>
              </a:lnSpc>
            </a:pPr>
            <a:endParaRPr lang="en-US" altLang="zh-CN" sz="1800" b="0" dirty="0">
              <a:solidFill>
                <a:srgbClr val="000000"/>
              </a:solidFill>
              <a:latin typeface="+mn-ea"/>
              <a:ea typeface="+mn-ea"/>
            </a:endParaRPr>
          </a:p>
        </p:txBody>
      </p:sp>
      <p:pic>
        <p:nvPicPr>
          <p:cNvPr id="3" name="图片 2">
            <a:extLst>
              <a:ext uri="{FF2B5EF4-FFF2-40B4-BE49-F238E27FC236}">
                <a16:creationId xmlns:a16="http://schemas.microsoft.com/office/drawing/2014/main" id="{88D66B68-69E0-4C45-8DF7-B19412C06D6F}"/>
              </a:ext>
            </a:extLst>
          </p:cNvPr>
          <p:cNvPicPr>
            <a:picLocks noChangeAspect="1"/>
          </p:cNvPicPr>
          <p:nvPr/>
        </p:nvPicPr>
        <p:blipFill>
          <a:blip r:embed="rId4"/>
          <a:stretch>
            <a:fillRect/>
          </a:stretch>
        </p:blipFill>
        <p:spPr>
          <a:xfrm>
            <a:off x="2794036" y="2471518"/>
            <a:ext cx="3555928" cy="1413803"/>
          </a:xfrm>
          <a:prstGeom prst="rect">
            <a:avLst/>
          </a:prstGeom>
        </p:spPr>
      </p:pic>
    </p:spTree>
    <p:custDataLst>
      <p:tags r:id="rId1"/>
    </p:custDataLst>
    <p:extLst>
      <p:ext uri="{BB962C8B-B14F-4D97-AF65-F5344CB8AC3E}">
        <p14:creationId xmlns:p14="http://schemas.microsoft.com/office/powerpoint/2010/main" val="2248045095"/>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028072"/>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二、电容的串联与并联</a:t>
                </a:r>
                <a:br>
                  <a:rPr lang="en-US" altLang="zh-CN" sz="2400" b="0" dirty="0">
                    <a:solidFill>
                      <a:srgbClr val="000000"/>
                    </a:solidFill>
                  </a:rPr>
                </a:b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（一）电容的串联</a:t>
                </a:r>
                <a:endParaRPr lang="en-US" altLang="zh-CN" sz="2400" b="0" dirty="0">
                  <a:solidFill>
                    <a:srgbClr val="000000"/>
                  </a:solidFill>
                </a:endParaRPr>
              </a:p>
              <a:p>
                <a:pPr fontAlgn="ctr">
                  <a:lnSpc>
                    <a:spcPts val="2700"/>
                  </a:lnSpc>
                </a:pPr>
                <a:endParaRPr lang="en-US" altLang="zh-CN" sz="1800" b="0" dirty="0">
                  <a:solidFill>
                    <a:srgbClr val="000000"/>
                  </a:solidFill>
                </a:endParaRPr>
              </a:p>
              <a:p>
                <a:pPr fontAlgn="ctr">
                  <a:lnSpc>
                    <a:spcPts val="2700"/>
                  </a:lnSpc>
                </a:pPr>
                <a:r>
                  <a:rPr lang="zh-CN" altLang="en-US" sz="1800" b="0" dirty="0">
                    <a:solidFill>
                      <a:srgbClr val="000000"/>
                    </a:solidFill>
                    <a:latin typeface="+mn-ea"/>
                    <a:ea typeface="+mn-ea"/>
                  </a:rPr>
                  <a:t>在电容串联时，由于静电感应，每个电容器带的电荷量都相等。总电压等于各个电容器上的电压之和，即</a:t>
                </a:r>
                <a14:m>
                  <m:oMath xmlns:m="http://schemas.openxmlformats.org/officeDocument/2006/math">
                    <m:r>
                      <a:rPr lang="en-US" altLang="zh-CN" sz="2400" i="1">
                        <a:solidFill>
                          <a:srgbClr val="000000"/>
                        </a:solidFill>
                        <a:latin typeface="Cambria Math" panose="02040503050406030204" pitchFamily="18" charset="0"/>
                      </a:rPr>
                      <m:t>𝑈</m:t>
                    </m:r>
                    <m:r>
                      <a:rPr lang="en-US" altLang="zh-CN" sz="2400" i="1">
                        <a:solidFill>
                          <a:srgbClr val="000000"/>
                        </a:solidFill>
                        <a:latin typeface="Cambria Math" panose="02040503050406030204" pitchFamily="18" charset="0"/>
                      </a:rPr>
                      <m:t>=</m:t>
                    </m:r>
                    <m:sSub>
                      <m:sSubPr>
                        <m:ctrlPr>
                          <a:rPr lang="zh-CN" altLang="zh-CN" sz="2400" i="1">
                            <a:solidFill>
                              <a:srgbClr val="000000"/>
                            </a:solidFill>
                            <a:latin typeface="Cambria Math" panose="02040503050406030204" pitchFamily="18" charset="0"/>
                          </a:rPr>
                        </m:ctrlPr>
                      </m:sSubPr>
                      <m:e>
                        <m:r>
                          <a:rPr lang="en-US" altLang="zh-CN" sz="2400" i="1">
                            <a:solidFill>
                              <a:srgbClr val="000000"/>
                            </a:solidFill>
                            <a:latin typeface="Cambria Math" panose="02040503050406030204" pitchFamily="18" charset="0"/>
                          </a:rPr>
                          <m:t>𝑈</m:t>
                        </m:r>
                      </m:e>
                      <m:sub>
                        <m:r>
                          <a:rPr lang="en-US" altLang="zh-CN" sz="2400" i="1">
                            <a:solidFill>
                              <a:srgbClr val="000000"/>
                            </a:solidFill>
                            <a:latin typeface="Cambria Math" panose="02040503050406030204" pitchFamily="18" charset="0"/>
                          </a:rPr>
                          <m:t>1</m:t>
                        </m:r>
                      </m:sub>
                    </m:sSub>
                    <m:r>
                      <a:rPr lang="en-US" altLang="zh-CN" sz="2400" i="1">
                        <a:solidFill>
                          <a:srgbClr val="000000"/>
                        </a:solidFill>
                        <a:latin typeface="Cambria Math" panose="02040503050406030204" pitchFamily="18" charset="0"/>
                      </a:rPr>
                      <m:t>+</m:t>
                    </m:r>
                    <m:sSub>
                      <m:sSubPr>
                        <m:ctrlPr>
                          <a:rPr lang="zh-CN" altLang="zh-CN" sz="2400" i="1">
                            <a:solidFill>
                              <a:srgbClr val="000000"/>
                            </a:solidFill>
                            <a:latin typeface="Cambria Math" panose="02040503050406030204" pitchFamily="18" charset="0"/>
                          </a:rPr>
                        </m:ctrlPr>
                      </m:sSubPr>
                      <m:e>
                        <m:r>
                          <a:rPr lang="en-US" altLang="zh-CN" sz="2400" i="1">
                            <a:solidFill>
                              <a:srgbClr val="000000"/>
                            </a:solidFill>
                            <a:latin typeface="Cambria Math" panose="02040503050406030204" pitchFamily="18" charset="0"/>
                          </a:rPr>
                          <m:t>𝑈</m:t>
                        </m:r>
                      </m:e>
                      <m:sub>
                        <m:r>
                          <a:rPr lang="en-US" altLang="zh-CN" sz="2400" i="1">
                            <a:solidFill>
                              <a:srgbClr val="000000"/>
                            </a:solidFill>
                            <a:latin typeface="Cambria Math" panose="02040503050406030204" pitchFamily="18" charset="0"/>
                          </a:rPr>
                          <m:t>2</m:t>
                        </m:r>
                      </m:sub>
                    </m:sSub>
                    <m:r>
                      <a:rPr lang="en-US" altLang="zh-CN" sz="2400" i="1">
                        <a:solidFill>
                          <a:srgbClr val="000000"/>
                        </a:solidFill>
                        <a:latin typeface="Cambria Math" panose="02040503050406030204" pitchFamily="18" charset="0"/>
                      </a:rPr>
                      <m:t>+</m:t>
                    </m:r>
                    <m:r>
                      <a:rPr lang="zh-CN" altLang="zh-CN" sz="2400" i="1">
                        <a:solidFill>
                          <a:srgbClr val="000000"/>
                        </a:solidFill>
                        <a:latin typeface="Cambria Math" panose="02040503050406030204" pitchFamily="18" charset="0"/>
                      </a:rPr>
                      <m:t>⋯</m:t>
                    </m:r>
                    <m:r>
                      <a:rPr lang="en-US" altLang="zh-CN" sz="2400" i="1">
                        <a:solidFill>
                          <a:srgbClr val="000000"/>
                        </a:solidFill>
                        <a:latin typeface="Cambria Math" panose="02040503050406030204" pitchFamily="18" charset="0"/>
                      </a:rPr>
                      <m:t>+</m:t>
                    </m:r>
                    <m:sSub>
                      <m:sSubPr>
                        <m:ctrlPr>
                          <a:rPr lang="zh-CN" altLang="zh-CN" sz="2400" i="1">
                            <a:solidFill>
                              <a:srgbClr val="000000"/>
                            </a:solidFill>
                            <a:latin typeface="Cambria Math" panose="02040503050406030204" pitchFamily="18" charset="0"/>
                          </a:rPr>
                        </m:ctrlPr>
                      </m:sSubPr>
                      <m:e>
                        <m:r>
                          <a:rPr lang="en-US" altLang="zh-CN" sz="2400" i="1">
                            <a:solidFill>
                              <a:srgbClr val="000000"/>
                            </a:solidFill>
                            <a:latin typeface="Cambria Math" panose="02040503050406030204" pitchFamily="18" charset="0"/>
                          </a:rPr>
                          <m:t>𝑈</m:t>
                        </m:r>
                      </m:e>
                      <m:sub>
                        <m:r>
                          <a:rPr lang="en-US" altLang="zh-CN" sz="2400" i="1">
                            <a:solidFill>
                              <a:srgbClr val="000000"/>
                            </a:solidFill>
                            <a:latin typeface="Cambria Math" panose="02040503050406030204" pitchFamily="18" charset="0"/>
                          </a:rPr>
                          <m:t>𝑛</m:t>
                        </m:r>
                      </m:sub>
                    </m:sSub>
                  </m:oMath>
                </a14:m>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等效电容</a:t>
                </a:r>
                <a:r>
                  <a:rPr lang="en-US" altLang="zh-CN" sz="1800" b="0" dirty="0">
                    <a:solidFill>
                      <a:srgbClr val="000000"/>
                    </a:solidFill>
                    <a:latin typeface="+mn-ea"/>
                    <a:ea typeface="+mn-ea"/>
                  </a:rPr>
                  <a:t>C</a:t>
                </a:r>
                <a:r>
                  <a:rPr lang="zh-CN" altLang="en-US" sz="1800" b="0" dirty="0">
                    <a:solidFill>
                      <a:srgbClr val="000000"/>
                    </a:solidFill>
                    <a:latin typeface="+mn-ea"/>
                    <a:ea typeface="+mn-ea"/>
                  </a:rPr>
                  <a:t>的倒数等于各个电容器的倒数之和，即</a:t>
                </a:r>
                <a14:m>
                  <m:oMath xmlns:m="http://schemas.openxmlformats.org/officeDocument/2006/math">
                    <m:f>
                      <m:fPr>
                        <m:ctrlPr>
                          <a:rPr lang="zh-CN" altLang="zh-CN" sz="2400" i="1">
                            <a:solidFill>
                              <a:srgbClr val="000000"/>
                            </a:solidFill>
                            <a:latin typeface="Cambria Math" panose="02040503050406030204" pitchFamily="18" charset="0"/>
                          </a:rPr>
                        </m:ctrlPr>
                      </m:fPr>
                      <m:num>
                        <m:r>
                          <a:rPr lang="en-US" altLang="zh-CN" sz="2400" i="1">
                            <a:solidFill>
                              <a:srgbClr val="000000"/>
                            </a:solidFill>
                            <a:latin typeface="Cambria Math" panose="02040503050406030204" pitchFamily="18" charset="0"/>
                          </a:rPr>
                          <m:t>1</m:t>
                        </m:r>
                      </m:num>
                      <m:den>
                        <m:r>
                          <a:rPr lang="en-US" altLang="zh-CN" sz="2400" i="1">
                            <a:solidFill>
                              <a:srgbClr val="000000"/>
                            </a:solidFill>
                            <a:latin typeface="Cambria Math" panose="02040503050406030204" pitchFamily="18" charset="0"/>
                          </a:rPr>
                          <m:t>𝐶</m:t>
                        </m:r>
                      </m:den>
                    </m:f>
                    <m:r>
                      <a:rPr lang="en-US" altLang="zh-CN" sz="2400" i="1">
                        <a:solidFill>
                          <a:srgbClr val="000000"/>
                        </a:solidFill>
                        <a:latin typeface="Cambria Math" panose="02040503050406030204" pitchFamily="18" charset="0"/>
                      </a:rPr>
                      <m:t>=</m:t>
                    </m:r>
                    <m:f>
                      <m:fPr>
                        <m:ctrlPr>
                          <a:rPr lang="zh-CN" altLang="zh-CN" sz="2400" i="1">
                            <a:solidFill>
                              <a:srgbClr val="000000"/>
                            </a:solidFill>
                            <a:latin typeface="Cambria Math" panose="02040503050406030204" pitchFamily="18" charset="0"/>
                          </a:rPr>
                        </m:ctrlPr>
                      </m:fPr>
                      <m:num>
                        <m:r>
                          <a:rPr lang="en-US" altLang="zh-CN" sz="2400" i="1">
                            <a:solidFill>
                              <a:srgbClr val="000000"/>
                            </a:solidFill>
                            <a:latin typeface="Cambria Math" panose="02040503050406030204" pitchFamily="18" charset="0"/>
                          </a:rPr>
                          <m:t>1</m:t>
                        </m:r>
                      </m:num>
                      <m:den>
                        <m:sSub>
                          <m:sSubPr>
                            <m:ctrlPr>
                              <a:rPr lang="zh-CN" altLang="zh-CN" sz="2400" i="1">
                                <a:solidFill>
                                  <a:srgbClr val="000000"/>
                                </a:solidFill>
                                <a:latin typeface="Cambria Math" panose="02040503050406030204" pitchFamily="18" charset="0"/>
                              </a:rPr>
                            </m:ctrlPr>
                          </m:sSubPr>
                          <m:e>
                            <m:r>
                              <a:rPr lang="en-US" altLang="zh-CN" sz="2400" i="1">
                                <a:solidFill>
                                  <a:srgbClr val="000000"/>
                                </a:solidFill>
                                <a:latin typeface="Cambria Math" panose="02040503050406030204" pitchFamily="18" charset="0"/>
                              </a:rPr>
                              <m:t>𝐶</m:t>
                            </m:r>
                          </m:e>
                          <m:sub>
                            <m:r>
                              <a:rPr lang="en-US" altLang="zh-CN" sz="2400" i="1">
                                <a:solidFill>
                                  <a:srgbClr val="000000"/>
                                </a:solidFill>
                                <a:latin typeface="Cambria Math" panose="02040503050406030204" pitchFamily="18" charset="0"/>
                              </a:rPr>
                              <m:t>1</m:t>
                            </m:r>
                          </m:sub>
                        </m:sSub>
                      </m:den>
                    </m:f>
                    <m:r>
                      <a:rPr lang="en-US" altLang="zh-CN" sz="2400" i="1">
                        <a:solidFill>
                          <a:srgbClr val="000000"/>
                        </a:solidFill>
                        <a:latin typeface="Cambria Math" panose="02040503050406030204" pitchFamily="18" charset="0"/>
                      </a:rPr>
                      <m:t>+</m:t>
                    </m:r>
                    <m:f>
                      <m:fPr>
                        <m:ctrlPr>
                          <a:rPr lang="zh-CN" altLang="zh-CN" sz="2400" i="1">
                            <a:solidFill>
                              <a:srgbClr val="000000"/>
                            </a:solidFill>
                            <a:latin typeface="Cambria Math" panose="02040503050406030204" pitchFamily="18" charset="0"/>
                          </a:rPr>
                        </m:ctrlPr>
                      </m:fPr>
                      <m:num>
                        <m:r>
                          <a:rPr lang="en-US" altLang="zh-CN" sz="2400" i="1">
                            <a:solidFill>
                              <a:srgbClr val="000000"/>
                            </a:solidFill>
                            <a:latin typeface="Cambria Math" panose="02040503050406030204" pitchFamily="18" charset="0"/>
                          </a:rPr>
                          <m:t>1</m:t>
                        </m:r>
                      </m:num>
                      <m:den>
                        <m:sSub>
                          <m:sSubPr>
                            <m:ctrlPr>
                              <a:rPr lang="zh-CN" altLang="zh-CN" sz="2400" i="1">
                                <a:solidFill>
                                  <a:srgbClr val="000000"/>
                                </a:solidFill>
                                <a:latin typeface="Cambria Math" panose="02040503050406030204" pitchFamily="18" charset="0"/>
                              </a:rPr>
                            </m:ctrlPr>
                          </m:sSubPr>
                          <m:e>
                            <m:r>
                              <a:rPr lang="en-US" altLang="zh-CN" sz="2400" i="1">
                                <a:solidFill>
                                  <a:srgbClr val="000000"/>
                                </a:solidFill>
                                <a:latin typeface="Cambria Math" panose="02040503050406030204" pitchFamily="18" charset="0"/>
                              </a:rPr>
                              <m:t>𝐶</m:t>
                            </m:r>
                          </m:e>
                          <m:sub>
                            <m:r>
                              <a:rPr lang="en-US" altLang="zh-CN" sz="2400" i="1">
                                <a:solidFill>
                                  <a:srgbClr val="000000"/>
                                </a:solidFill>
                                <a:latin typeface="Cambria Math" panose="02040503050406030204" pitchFamily="18" charset="0"/>
                              </a:rPr>
                              <m:t>2</m:t>
                            </m:r>
                          </m:sub>
                        </m:sSub>
                      </m:den>
                    </m:f>
                    <m:r>
                      <a:rPr lang="en-US" altLang="zh-CN" sz="2400" i="1">
                        <a:solidFill>
                          <a:srgbClr val="000000"/>
                        </a:solidFill>
                        <a:latin typeface="Cambria Math" panose="02040503050406030204" pitchFamily="18" charset="0"/>
                      </a:rPr>
                      <m:t>+</m:t>
                    </m:r>
                    <m:r>
                      <a:rPr lang="zh-CN" altLang="zh-CN" sz="2400" i="1">
                        <a:solidFill>
                          <a:srgbClr val="000000"/>
                        </a:solidFill>
                        <a:latin typeface="Cambria Math" panose="02040503050406030204" pitchFamily="18" charset="0"/>
                      </a:rPr>
                      <m:t>⋯</m:t>
                    </m:r>
                    <m:r>
                      <a:rPr lang="en-US" altLang="zh-CN" sz="2400" i="1">
                        <a:solidFill>
                          <a:srgbClr val="000000"/>
                        </a:solidFill>
                        <a:latin typeface="Cambria Math" panose="02040503050406030204" pitchFamily="18" charset="0"/>
                      </a:rPr>
                      <m:t>+</m:t>
                    </m:r>
                    <m:f>
                      <m:fPr>
                        <m:ctrlPr>
                          <a:rPr lang="zh-CN" altLang="zh-CN" sz="2400" i="1">
                            <a:solidFill>
                              <a:srgbClr val="000000"/>
                            </a:solidFill>
                            <a:latin typeface="Cambria Math" panose="02040503050406030204" pitchFamily="18" charset="0"/>
                          </a:rPr>
                        </m:ctrlPr>
                      </m:fPr>
                      <m:num>
                        <m:r>
                          <a:rPr lang="en-US" altLang="zh-CN" sz="2400" i="1">
                            <a:solidFill>
                              <a:srgbClr val="000000"/>
                            </a:solidFill>
                            <a:latin typeface="Cambria Math" panose="02040503050406030204" pitchFamily="18" charset="0"/>
                          </a:rPr>
                          <m:t>1</m:t>
                        </m:r>
                      </m:num>
                      <m:den>
                        <m:sSub>
                          <m:sSubPr>
                            <m:ctrlPr>
                              <a:rPr lang="zh-CN" altLang="zh-CN" sz="2400" i="1">
                                <a:solidFill>
                                  <a:srgbClr val="000000"/>
                                </a:solidFill>
                                <a:latin typeface="Cambria Math" panose="02040503050406030204" pitchFamily="18" charset="0"/>
                              </a:rPr>
                            </m:ctrlPr>
                          </m:sSubPr>
                          <m:e>
                            <m:r>
                              <a:rPr lang="en-US" altLang="zh-CN" sz="2400" i="1">
                                <a:solidFill>
                                  <a:srgbClr val="000000"/>
                                </a:solidFill>
                                <a:latin typeface="Cambria Math" panose="02040503050406030204" pitchFamily="18" charset="0"/>
                              </a:rPr>
                              <m:t>𝐶</m:t>
                            </m:r>
                          </m:e>
                          <m:sub>
                            <m:r>
                              <a:rPr lang="en-US" altLang="zh-CN" sz="2400" i="1">
                                <a:solidFill>
                                  <a:srgbClr val="000000"/>
                                </a:solidFill>
                                <a:latin typeface="Cambria Math" panose="02040503050406030204" pitchFamily="18" charset="0"/>
                              </a:rPr>
                              <m:t>𝑛</m:t>
                            </m:r>
                          </m:sub>
                        </m:sSub>
                      </m:den>
                    </m:f>
                  </m:oMath>
                </a14:m>
                <a:endParaRPr lang="en-US" altLang="zh-CN" sz="1800" b="0" dirty="0">
                  <a:solidFill>
                    <a:srgbClr val="000000"/>
                  </a:solidFill>
                  <a:latin typeface="+mn-ea"/>
                  <a:ea typeface="+mn-ea"/>
                </a:endParaRPr>
              </a:p>
            </p:txBody>
          </p:sp>
        </mc:Choice>
        <mc:Fallback>
          <p:sp>
            <p:nvSpPr>
              <p:cNvPr id="30" name="标题 1">
                <a:extLst>
                  <a:ext uri="{FF2B5EF4-FFF2-40B4-BE49-F238E27FC236}">
                    <a16:creationId xmlns:a16="http://schemas.microsoft.com/office/drawing/2014/main" id="{3390415E-F5B8-4608-AD04-00AACC5741F2}"/>
                  </a:ext>
                </a:extLst>
              </p:cNvPr>
              <p:cNvSpPr txBox="1">
                <a:spLocks noRot="1" noChangeAspect="1" noMove="1" noResize="1" noEditPoints="1" noAdjustHandles="1" noChangeArrowheads="1" noChangeShapeType="1" noTextEdit="1"/>
              </p:cNvSpPr>
              <p:nvPr/>
            </p:nvSpPr>
            <p:spPr>
              <a:xfrm>
                <a:off x="492784" y="1026062"/>
                <a:ext cx="8158433" cy="3028072"/>
              </a:xfrm>
              <a:prstGeom prst="rect">
                <a:avLst/>
              </a:prstGeom>
              <a:blipFill>
                <a:blip r:embed="rId4"/>
                <a:stretch>
                  <a:fillRect l="-1420" r="-972"/>
                </a:stretch>
              </a:blipFill>
            </p:spPr>
            <p:txBody>
              <a:bodyPr/>
              <a:lstStyle/>
              <a:p>
                <a:r>
                  <a:rPr lang="zh-CN" altLang="en-US">
                    <a:noFill/>
                  </a:rPr>
                  <a:t> </a:t>
                </a:r>
              </a:p>
            </p:txBody>
          </p:sp>
        </mc:Fallback>
      </mc:AlternateContent>
      <p:pic>
        <p:nvPicPr>
          <p:cNvPr id="3" name="图片 2">
            <a:extLst>
              <a:ext uri="{FF2B5EF4-FFF2-40B4-BE49-F238E27FC236}">
                <a16:creationId xmlns:a16="http://schemas.microsoft.com/office/drawing/2014/main" id="{ACB19746-9049-4644-A139-7F302174EE01}"/>
              </a:ext>
            </a:extLst>
          </p:cNvPr>
          <p:cNvPicPr>
            <a:picLocks noChangeAspect="1"/>
          </p:cNvPicPr>
          <p:nvPr/>
        </p:nvPicPr>
        <p:blipFill>
          <a:blip r:embed="rId5"/>
          <a:stretch>
            <a:fillRect/>
          </a:stretch>
        </p:blipFill>
        <p:spPr>
          <a:xfrm>
            <a:off x="2449042" y="4054133"/>
            <a:ext cx="4245916" cy="1476048"/>
          </a:xfrm>
          <a:prstGeom prst="rect">
            <a:avLst/>
          </a:prstGeom>
        </p:spPr>
      </p:pic>
    </p:spTree>
    <p:custDataLst>
      <p:tags r:id="rId1"/>
    </p:custDataLst>
    <p:extLst>
      <p:ext uri="{BB962C8B-B14F-4D97-AF65-F5344CB8AC3E}">
        <p14:creationId xmlns:p14="http://schemas.microsoft.com/office/powerpoint/2010/main" val="4200875532"/>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028072"/>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（二）电容的并联</a:t>
                </a:r>
                <a:endParaRPr lang="en-US" altLang="zh-CN" sz="2400" b="0" dirty="0">
                  <a:solidFill>
                    <a:srgbClr val="000000"/>
                  </a:solidFill>
                </a:endParaRPr>
              </a:p>
              <a:p>
                <a:pPr fontAlgn="ctr">
                  <a:lnSpc>
                    <a:spcPts val="2700"/>
                  </a:lnSpc>
                </a:pPr>
                <a:endParaRPr lang="en-US" altLang="zh-CN" sz="1800" b="0" dirty="0">
                  <a:solidFill>
                    <a:srgbClr val="000000"/>
                  </a:solidFill>
                </a:endParaRPr>
              </a:p>
              <a:p>
                <a:pPr fontAlgn="ctr">
                  <a:lnSpc>
                    <a:spcPts val="2700"/>
                  </a:lnSpc>
                </a:pPr>
                <a:r>
                  <a:rPr lang="zh-CN" altLang="en-US" sz="1800" b="0" dirty="0">
                    <a:solidFill>
                      <a:srgbClr val="000000"/>
                    </a:solidFill>
                    <a:latin typeface="+mn-ea"/>
                    <a:ea typeface="+mn-ea"/>
                  </a:rPr>
                  <a:t>电容器并联时，每个电容器两端的电压相等。各电容器储存的总电荷量等于各个电容器所带电荷量之和，即</a:t>
                </a:r>
                <a14:m>
                  <m:oMath xmlns:m="http://schemas.openxmlformats.org/officeDocument/2006/math">
                    <m:r>
                      <a:rPr lang="en-US" altLang="zh-CN" sz="2400" i="1">
                        <a:solidFill>
                          <a:srgbClr val="000000"/>
                        </a:solidFill>
                        <a:latin typeface="Cambria Math" panose="02040503050406030204" pitchFamily="18" charset="0"/>
                      </a:rPr>
                      <m:t>𝑈</m:t>
                    </m:r>
                    <m:r>
                      <a:rPr lang="en-US" altLang="zh-CN" sz="2400" i="1">
                        <a:solidFill>
                          <a:srgbClr val="000000"/>
                        </a:solidFill>
                        <a:latin typeface="Cambria Math" panose="02040503050406030204" pitchFamily="18" charset="0"/>
                      </a:rPr>
                      <m:t>=</m:t>
                    </m:r>
                    <m:sSub>
                      <m:sSubPr>
                        <m:ctrlPr>
                          <a:rPr lang="zh-CN" altLang="zh-CN" sz="2400" i="1">
                            <a:solidFill>
                              <a:srgbClr val="000000"/>
                            </a:solidFill>
                            <a:latin typeface="Cambria Math" panose="02040503050406030204" pitchFamily="18" charset="0"/>
                          </a:rPr>
                        </m:ctrlPr>
                      </m:sSubPr>
                      <m:e>
                        <m:r>
                          <a:rPr lang="en-US" altLang="zh-CN" sz="2400" i="1">
                            <a:solidFill>
                              <a:srgbClr val="000000"/>
                            </a:solidFill>
                            <a:latin typeface="Cambria Math" panose="02040503050406030204" pitchFamily="18" charset="0"/>
                          </a:rPr>
                          <m:t>𝑈</m:t>
                        </m:r>
                      </m:e>
                      <m:sub>
                        <m:r>
                          <a:rPr lang="en-US" altLang="zh-CN" sz="2400" i="1">
                            <a:solidFill>
                              <a:srgbClr val="000000"/>
                            </a:solidFill>
                            <a:latin typeface="Cambria Math" panose="02040503050406030204" pitchFamily="18" charset="0"/>
                          </a:rPr>
                          <m:t>1</m:t>
                        </m:r>
                      </m:sub>
                    </m:sSub>
                    <m:r>
                      <a:rPr lang="en-US" altLang="zh-CN" sz="2400" i="1">
                        <a:solidFill>
                          <a:srgbClr val="000000"/>
                        </a:solidFill>
                        <a:latin typeface="Cambria Math" panose="02040503050406030204" pitchFamily="18" charset="0"/>
                      </a:rPr>
                      <m:t>+</m:t>
                    </m:r>
                    <m:sSub>
                      <m:sSubPr>
                        <m:ctrlPr>
                          <a:rPr lang="zh-CN" altLang="zh-CN" sz="2400" i="1">
                            <a:solidFill>
                              <a:srgbClr val="000000"/>
                            </a:solidFill>
                            <a:latin typeface="Cambria Math" panose="02040503050406030204" pitchFamily="18" charset="0"/>
                          </a:rPr>
                        </m:ctrlPr>
                      </m:sSubPr>
                      <m:e>
                        <m:r>
                          <a:rPr lang="en-US" altLang="zh-CN" sz="2400" i="1">
                            <a:solidFill>
                              <a:srgbClr val="000000"/>
                            </a:solidFill>
                            <a:latin typeface="Cambria Math" panose="02040503050406030204" pitchFamily="18" charset="0"/>
                          </a:rPr>
                          <m:t>𝑈</m:t>
                        </m:r>
                      </m:e>
                      <m:sub>
                        <m:r>
                          <a:rPr lang="en-US" altLang="zh-CN" sz="2400" i="1">
                            <a:solidFill>
                              <a:srgbClr val="000000"/>
                            </a:solidFill>
                            <a:latin typeface="Cambria Math" panose="02040503050406030204" pitchFamily="18" charset="0"/>
                          </a:rPr>
                          <m:t>2</m:t>
                        </m:r>
                      </m:sub>
                    </m:sSub>
                    <m:r>
                      <a:rPr lang="en-US" altLang="zh-CN" sz="2400" i="1">
                        <a:solidFill>
                          <a:srgbClr val="000000"/>
                        </a:solidFill>
                        <a:latin typeface="Cambria Math" panose="02040503050406030204" pitchFamily="18" charset="0"/>
                      </a:rPr>
                      <m:t>+</m:t>
                    </m:r>
                    <m:r>
                      <a:rPr lang="zh-CN" altLang="zh-CN" sz="2400" i="1">
                        <a:solidFill>
                          <a:srgbClr val="000000"/>
                        </a:solidFill>
                        <a:latin typeface="Cambria Math" panose="02040503050406030204" pitchFamily="18" charset="0"/>
                      </a:rPr>
                      <m:t>⋯</m:t>
                    </m:r>
                    <m:r>
                      <a:rPr lang="en-US" altLang="zh-CN" sz="2400" i="1">
                        <a:solidFill>
                          <a:srgbClr val="000000"/>
                        </a:solidFill>
                        <a:latin typeface="Cambria Math" panose="02040503050406030204" pitchFamily="18" charset="0"/>
                      </a:rPr>
                      <m:t>+</m:t>
                    </m:r>
                    <m:sSub>
                      <m:sSubPr>
                        <m:ctrlPr>
                          <a:rPr lang="zh-CN" altLang="zh-CN" sz="2400" i="1">
                            <a:solidFill>
                              <a:srgbClr val="000000"/>
                            </a:solidFill>
                            <a:latin typeface="Cambria Math" panose="02040503050406030204" pitchFamily="18" charset="0"/>
                          </a:rPr>
                        </m:ctrlPr>
                      </m:sSubPr>
                      <m:e>
                        <m:r>
                          <a:rPr lang="en-US" altLang="zh-CN" sz="2400" i="1">
                            <a:solidFill>
                              <a:srgbClr val="000000"/>
                            </a:solidFill>
                            <a:latin typeface="Cambria Math" panose="02040503050406030204" pitchFamily="18" charset="0"/>
                          </a:rPr>
                          <m:t>𝑈</m:t>
                        </m:r>
                      </m:e>
                      <m:sub>
                        <m:r>
                          <a:rPr lang="en-US" altLang="zh-CN" sz="2400" i="1">
                            <a:solidFill>
                              <a:srgbClr val="000000"/>
                            </a:solidFill>
                            <a:latin typeface="Cambria Math" panose="02040503050406030204" pitchFamily="18" charset="0"/>
                          </a:rPr>
                          <m:t>𝑛</m:t>
                        </m:r>
                      </m:sub>
                    </m:sSub>
                  </m:oMath>
                </a14:m>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等效电容</a:t>
                </a:r>
                <a:r>
                  <a:rPr lang="en-US" altLang="zh-CN" sz="1800" b="0" dirty="0">
                    <a:solidFill>
                      <a:srgbClr val="000000"/>
                    </a:solidFill>
                    <a:latin typeface="+mn-ea"/>
                    <a:ea typeface="+mn-ea"/>
                  </a:rPr>
                  <a:t>C</a:t>
                </a:r>
                <a:r>
                  <a:rPr lang="zh-CN" altLang="en-US" sz="1800" b="0" dirty="0">
                    <a:solidFill>
                      <a:srgbClr val="000000"/>
                    </a:solidFill>
                    <a:latin typeface="+mn-ea"/>
                    <a:ea typeface="+mn-ea"/>
                  </a:rPr>
                  <a:t>等于各个电容器的电容之和，即</a:t>
                </a:r>
                <a14:m>
                  <m:oMath xmlns:m="http://schemas.openxmlformats.org/officeDocument/2006/math">
                    <m:f>
                      <m:fPr>
                        <m:ctrlPr>
                          <a:rPr lang="zh-CN" altLang="zh-CN" sz="2400" i="1">
                            <a:solidFill>
                              <a:srgbClr val="000000"/>
                            </a:solidFill>
                            <a:latin typeface="Cambria Math" panose="02040503050406030204" pitchFamily="18" charset="0"/>
                          </a:rPr>
                        </m:ctrlPr>
                      </m:fPr>
                      <m:num>
                        <m:r>
                          <a:rPr lang="en-US" altLang="zh-CN" sz="2400" i="1">
                            <a:solidFill>
                              <a:srgbClr val="000000"/>
                            </a:solidFill>
                            <a:latin typeface="Cambria Math" panose="02040503050406030204" pitchFamily="18" charset="0"/>
                          </a:rPr>
                          <m:t>1</m:t>
                        </m:r>
                      </m:num>
                      <m:den>
                        <m:r>
                          <a:rPr lang="en-US" altLang="zh-CN" sz="2400" i="1">
                            <a:solidFill>
                              <a:srgbClr val="000000"/>
                            </a:solidFill>
                            <a:latin typeface="Cambria Math" panose="02040503050406030204" pitchFamily="18" charset="0"/>
                          </a:rPr>
                          <m:t>𝐶</m:t>
                        </m:r>
                      </m:den>
                    </m:f>
                    <m:r>
                      <a:rPr lang="en-US" altLang="zh-CN" sz="2400" i="1">
                        <a:solidFill>
                          <a:srgbClr val="000000"/>
                        </a:solidFill>
                        <a:latin typeface="Cambria Math" panose="02040503050406030204" pitchFamily="18" charset="0"/>
                      </a:rPr>
                      <m:t>=</m:t>
                    </m:r>
                    <m:f>
                      <m:fPr>
                        <m:ctrlPr>
                          <a:rPr lang="zh-CN" altLang="zh-CN" sz="2400" i="1">
                            <a:solidFill>
                              <a:srgbClr val="000000"/>
                            </a:solidFill>
                            <a:latin typeface="Cambria Math" panose="02040503050406030204" pitchFamily="18" charset="0"/>
                          </a:rPr>
                        </m:ctrlPr>
                      </m:fPr>
                      <m:num>
                        <m:r>
                          <a:rPr lang="en-US" altLang="zh-CN" sz="2400" i="1">
                            <a:solidFill>
                              <a:srgbClr val="000000"/>
                            </a:solidFill>
                            <a:latin typeface="Cambria Math" panose="02040503050406030204" pitchFamily="18" charset="0"/>
                          </a:rPr>
                          <m:t>1</m:t>
                        </m:r>
                      </m:num>
                      <m:den>
                        <m:sSub>
                          <m:sSubPr>
                            <m:ctrlPr>
                              <a:rPr lang="zh-CN" altLang="zh-CN" sz="2400" i="1">
                                <a:solidFill>
                                  <a:srgbClr val="000000"/>
                                </a:solidFill>
                                <a:latin typeface="Cambria Math" panose="02040503050406030204" pitchFamily="18" charset="0"/>
                              </a:rPr>
                            </m:ctrlPr>
                          </m:sSubPr>
                          <m:e>
                            <m:r>
                              <a:rPr lang="en-US" altLang="zh-CN" sz="2400" i="1">
                                <a:solidFill>
                                  <a:srgbClr val="000000"/>
                                </a:solidFill>
                                <a:latin typeface="Cambria Math" panose="02040503050406030204" pitchFamily="18" charset="0"/>
                              </a:rPr>
                              <m:t>𝐶</m:t>
                            </m:r>
                          </m:e>
                          <m:sub>
                            <m:r>
                              <a:rPr lang="en-US" altLang="zh-CN" sz="2400" i="1">
                                <a:solidFill>
                                  <a:srgbClr val="000000"/>
                                </a:solidFill>
                                <a:latin typeface="Cambria Math" panose="02040503050406030204" pitchFamily="18" charset="0"/>
                              </a:rPr>
                              <m:t>1</m:t>
                            </m:r>
                          </m:sub>
                        </m:sSub>
                      </m:den>
                    </m:f>
                    <m:r>
                      <a:rPr lang="en-US" altLang="zh-CN" sz="2400" i="1">
                        <a:solidFill>
                          <a:srgbClr val="000000"/>
                        </a:solidFill>
                        <a:latin typeface="Cambria Math" panose="02040503050406030204" pitchFamily="18" charset="0"/>
                      </a:rPr>
                      <m:t>+</m:t>
                    </m:r>
                    <m:f>
                      <m:fPr>
                        <m:ctrlPr>
                          <a:rPr lang="zh-CN" altLang="zh-CN" sz="2400" i="1">
                            <a:solidFill>
                              <a:srgbClr val="000000"/>
                            </a:solidFill>
                            <a:latin typeface="Cambria Math" panose="02040503050406030204" pitchFamily="18" charset="0"/>
                          </a:rPr>
                        </m:ctrlPr>
                      </m:fPr>
                      <m:num>
                        <m:r>
                          <a:rPr lang="en-US" altLang="zh-CN" sz="2400" i="1">
                            <a:solidFill>
                              <a:srgbClr val="000000"/>
                            </a:solidFill>
                            <a:latin typeface="Cambria Math" panose="02040503050406030204" pitchFamily="18" charset="0"/>
                          </a:rPr>
                          <m:t>1</m:t>
                        </m:r>
                      </m:num>
                      <m:den>
                        <m:sSub>
                          <m:sSubPr>
                            <m:ctrlPr>
                              <a:rPr lang="zh-CN" altLang="zh-CN" sz="2400" i="1">
                                <a:solidFill>
                                  <a:srgbClr val="000000"/>
                                </a:solidFill>
                                <a:latin typeface="Cambria Math" panose="02040503050406030204" pitchFamily="18" charset="0"/>
                              </a:rPr>
                            </m:ctrlPr>
                          </m:sSubPr>
                          <m:e>
                            <m:r>
                              <a:rPr lang="en-US" altLang="zh-CN" sz="2400" i="1">
                                <a:solidFill>
                                  <a:srgbClr val="000000"/>
                                </a:solidFill>
                                <a:latin typeface="Cambria Math" panose="02040503050406030204" pitchFamily="18" charset="0"/>
                              </a:rPr>
                              <m:t>𝐶</m:t>
                            </m:r>
                          </m:e>
                          <m:sub>
                            <m:r>
                              <a:rPr lang="en-US" altLang="zh-CN" sz="2400" i="1">
                                <a:solidFill>
                                  <a:srgbClr val="000000"/>
                                </a:solidFill>
                                <a:latin typeface="Cambria Math" panose="02040503050406030204" pitchFamily="18" charset="0"/>
                              </a:rPr>
                              <m:t>2</m:t>
                            </m:r>
                          </m:sub>
                        </m:sSub>
                      </m:den>
                    </m:f>
                    <m:r>
                      <a:rPr lang="en-US" altLang="zh-CN" sz="2400" i="1">
                        <a:solidFill>
                          <a:srgbClr val="000000"/>
                        </a:solidFill>
                        <a:latin typeface="Cambria Math" panose="02040503050406030204" pitchFamily="18" charset="0"/>
                      </a:rPr>
                      <m:t>+</m:t>
                    </m:r>
                    <m:r>
                      <a:rPr lang="zh-CN" altLang="zh-CN" sz="2400" i="1">
                        <a:solidFill>
                          <a:srgbClr val="000000"/>
                        </a:solidFill>
                        <a:latin typeface="Cambria Math" panose="02040503050406030204" pitchFamily="18" charset="0"/>
                      </a:rPr>
                      <m:t>⋯</m:t>
                    </m:r>
                    <m:r>
                      <a:rPr lang="en-US" altLang="zh-CN" sz="2400" i="1">
                        <a:solidFill>
                          <a:srgbClr val="000000"/>
                        </a:solidFill>
                        <a:latin typeface="Cambria Math" panose="02040503050406030204" pitchFamily="18" charset="0"/>
                      </a:rPr>
                      <m:t>+</m:t>
                    </m:r>
                    <m:f>
                      <m:fPr>
                        <m:ctrlPr>
                          <a:rPr lang="zh-CN" altLang="zh-CN" sz="2400" i="1">
                            <a:solidFill>
                              <a:srgbClr val="000000"/>
                            </a:solidFill>
                            <a:latin typeface="Cambria Math" panose="02040503050406030204" pitchFamily="18" charset="0"/>
                          </a:rPr>
                        </m:ctrlPr>
                      </m:fPr>
                      <m:num>
                        <m:r>
                          <a:rPr lang="en-US" altLang="zh-CN" sz="2400" i="1">
                            <a:solidFill>
                              <a:srgbClr val="000000"/>
                            </a:solidFill>
                            <a:latin typeface="Cambria Math" panose="02040503050406030204" pitchFamily="18" charset="0"/>
                          </a:rPr>
                          <m:t>1</m:t>
                        </m:r>
                      </m:num>
                      <m:den>
                        <m:sSub>
                          <m:sSubPr>
                            <m:ctrlPr>
                              <a:rPr lang="zh-CN" altLang="zh-CN" sz="2400" i="1">
                                <a:solidFill>
                                  <a:srgbClr val="000000"/>
                                </a:solidFill>
                                <a:latin typeface="Cambria Math" panose="02040503050406030204" pitchFamily="18" charset="0"/>
                              </a:rPr>
                            </m:ctrlPr>
                          </m:sSubPr>
                          <m:e>
                            <m:r>
                              <a:rPr lang="en-US" altLang="zh-CN" sz="2400" i="1">
                                <a:solidFill>
                                  <a:srgbClr val="000000"/>
                                </a:solidFill>
                                <a:latin typeface="Cambria Math" panose="02040503050406030204" pitchFamily="18" charset="0"/>
                              </a:rPr>
                              <m:t>𝐶</m:t>
                            </m:r>
                          </m:e>
                          <m:sub>
                            <m:r>
                              <a:rPr lang="en-US" altLang="zh-CN" sz="2400" i="1">
                                <a:solidFill>
                                  <a:srgbClr val="000000"/>
                                </a:solidFill>
                                <a:latin typeface="Cambria Math" panose="02040503050406030204" pitchFamily="18" charset="0"/>
                              </a:rPr>
                              <m:t>𝑛</m:t>
                            </m:r>
                          </m:sub>
                        </m:sSub>
                      </m:den>
                    </m:f>
                  </m:oMath>
                </a14:m>
                <a:endParaRPr lang="en-US" altLang="zh-CN" sz="1800" b="0" dirty="0">
                  <a:solidFill>
                    <a:srgbClr val="000000"/>
                  </a:solidFill>
                  <a:latin typeface="+mn-ea"/>
                  <a:ea typeface="+mn-ea"/>
                </a:endParaRPr>
              </a:p>
            </p:txBody>
          </p:sp>
        </mc:Choice>
        <mc:Fallback>
          <p:sp>
            <p:nvSpPr>
              <p:cNvPr id="30" name="标题 1">
                <a:extLst>
                  <a:ext uri="{FF2B5EF4-FFF2-40B4-BE49-F238E27FC236}">
                    <a16:creationId xmlns:a16="http://schemas.microsoft.com/office/drawing/2014/main" id="{3390415E-F5B8-4608-AD04-00AACC5741F2}"/>
                  </a:ext>
                </a:extLst>
              </p:cNvPr>
              <p:cNvSpPr txBox="1">
                <a:spLocks noRot="1" noChangeAspect="1" noMove="1" noResize="1" noEditPoints="1" noAdjustHandles="1" noChangeArrowheads="1" noChangeShapeType="1" noTextEdit="1"/>
              </p:cNvSpPr>
              <p:nvPr/>
            </p:nvSpPr>
            <p:spPr>
              <a:xfrm>
                <a:off x="492784" y="1026062"/>
                <a:ext cx="8158433" cy="3028072"/>
              </a:xfrm>
              <a:prstGeom prst="rect">
                <a:avLst/>
              </a:prstGeom>
              <a:blipFill>
                <a:blip r:embed="rId4"/>
                <a:stretch>
                  <a:fillRect l="-1420" r="-972"/>
                </a:stretch>
              </a:blipFill>
            </p:spPr>
            <p:txBody>
              <a:bodyPr/>
              <a:lstStyle/>
              <a:p>
                <a:r>
                  <a:rPr lang="zh-CN" altLang="en-US">
                    <a:noFill/>
                  </a:rPr>
                  <a:t> </a:t>
                </a:r>
              </a:p>
            </p:txBody>
          </p:sp>
        </mc:Fallback>
      </mc:AlternateContent>
    </p:spTree>
    <p:custDataLst>
      <p:tags r:id="rId1"/>
    </p:custDataLst>
    <p:extLst>
      <p:ext uri="{BB962C8B-B14F-4D97-AF65-F5344CB8AC3E}">
        <p14:creationId xmlns:p14="http://schemas.microsoft.com/office/powerpoint/2010/main" val="565376372"/>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H_PageTitle"/>
          <p:cNvSpPr>
            <a:spLocks noGrp="1"/>
          </p:cNvSpPr>
          <p:nvPr>
            <p:ph type="title"/>
            <p:custDataLst>
              <p:tags r:id="rId2"/>
            </p:custDataLst>
          </p:nvPr>
        </p:nvSpPr>
        <p:spPr>
          <a:xfrm>
            <a:off x="492784" y="3166652"/>
            <a:ext cx="8158433" cy="524696"/>
          </a:xfrm>
        </p:spPr>
        <p:txBody>
          <a:bodyPr>
            <a:noAutofit/>
          </a:bodyPr>
          <a:lstStyle/>
          <a:p>
            <a:pPr algn="ctr"/>
            <a:r>
              <a:rPr lang="zh-CN" altLang="en-US" sz="4500" dirty="0"/>
              <a:t>第五节  电感</a:t>
            </a:r>
          </a:p>
        </p:txBody>
      </p:sp>
    </p:spTree>
    <p:custDataLst>
      <p:tags r:id="rId1"/>
    </p:custDataLst>
    <p:extLst>
      <p:ext uri="{BB962C8B-B14F-4D97-AF65-F5344CB8AC3E}">
        <p14:creationId xmlns:p14="http://schemas.microsoft.com/office/powerpoint/2010/main" val="2674755721"/>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2743201"/>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一、电感</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电感元件是一种能够储存磁场能量的元件，是实际电感器的理想化模型。电感器是用绝缘导线在绝缘骨架上绕制而成的线圈，所以也称电感线圈。</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endParaRPr>
          </a:p>
          <a:p>
            <a:pPr fontAlgn="ctr">
              <a:lnSpc>
                <a:spcPts val="2700"/>
              </a:lnSpc>
            </a:pPr>
            <a:r>
              <a:rPr lang="zh-CN" altLang="en-US" sz="1800" b="0" dirty="0">
                <a:solidFill>
                  <a:srgbClr val="000000"/>
                </a:solidFill>
                <a:latin typeface="+mn-ea"/>
                <a:ea typeface="+mn-ea"/>
              </a:rPr>
              <a:t>线圈通以电流就会产生磁场，磁场的强弱可用磁通量</a:t>
            </a:r>
            <a:r>
              <a:rPr lang="en-US" altLang="zh-CN" sz="1800" b="0" dirty="0">
                <a:solidFill>
                  <a:srgbClr val="000000"/>
                </a:solidFill>
                <a:latin typeface="+mn-ea"/>
                <a:ea typeface="+mn-ea"/>
              </a:rPr>
              <a:t>Φ</a:t>
            </a:r>
            <a:r>
              <a:rPr lang="zh-CN" altLang="en-US" sz="1800" b="0" dirty="0">
                <a:solidFill>
                  <a:srgbClr val="000000"/>
                </a:solidFill>
                <a:latin typeface="+mn-ea"/>
                <a:ea typeface="+mn-ea"/>
              </a:rPr>
              <a:t>来表示，方向可用右手螺旋定则判断。</a:t>
            </a:r>
            <a:endParaRPr lang="en-US" altLang="zh-CN" sz="1800" b="0" dirty="0">
              <a:solidFill>
                <a:srgbClr val="000000"/>
              </a:solidFill>
              <a:latin typeface="+mn-ea"/>
              <a:ea typeface="+mn-ea"/>
            </a:endParaRPr>
          </a:p>
        </p:txBody>
      </p:sp>
      <p:pic>
        <p:nvPicPr>
          <p:cNvPr id="3" name="图片 2">
            <a:extLst>
              <a:ext uri="{FF2B5EF4-FFF2-40B4-BE49-F238E27FC236}">
                <a16:creationId xmlns:a16="http://schemas.microsoft.com/office/drawing/2014/main" id="{EDD5EB17-2185-400D-A670-9071A932DA46}"/>
              </a:ext>
            </a:extLst>
          </p:cNvPr>
          <p:cNvPicPr>
            <a:picLocks noChangeAspect="1"/>
          </p:cNvPicPr>
          <p:nvPr/>
        </p:nvPicPr>
        <p:blipFill>
          <a:blip r:embed="rId4"/>
          <a:stretch>
            <a:fillRect/>
          </a:stretch>
        </p:blipFill>
        <p:spPr>
          <a:xfrm>
            <a:off x="2664619" y="3973629"/>
            <a:ext cx="3814763" cy="978694"/>
          </a:xfrm>
          <a:prstGeom prst="rect">
            <a:avLst/>
          </a:prstGeom>
        </p:spPr>
      </p:pic>
    </p:spTree>
    <p:custDataLst>
      <p:tags r:id="rId1"/>
    </p:custDataLst>
    <p:extLst>
      <p:ext uri="{BB962C8B-B14F-4D97-AF65-F5344CB8AC3E}">
        <p14:creationId xmlns:p14="http://schemas.microsoft.com/office/powerpoint/2010/main" val="2852169670"/>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H_PageTitle"/>
          <p:cNvSpPr>
            <a:spLocks noGrp="1"/>
          </p:cNvSpPr>
          <p:nvPr>
            <p:ph type="title"/>
            <p:custDataLst>
              <p:tags r:id="rId2"/>
            </p:custDataLst>
          </p:nvPr>
        </p:nvSpPr>
        <p:spPr>
          <a:xfrm>
            <a:off x="492784" y="3166652"/>
            <a:ext cx="8158433" cy="524696"/>
          </a:xfrm>
        </p:spPr>
        <p:txBody>
          <a:bodyPr>
            <a:noAutofit/>
          </a:bodyPr>
          <a:lstStyle/>
          <a:p>
            <a:pPr algn="ctr"/>
            <a:r>
              <a:rPr lang="zh-CN" altLang="en-US" sz="4500" dirty="0"/>
              <a:t>第六节  电压源与电流源</a:t>
            </a:r>
          </a:p>
        </p:txBody>
      </p:sp>
    </p:spTree>
    <p:custDataLst>
      <p:tags r:id="rId1"/>
    </p:custDataLst>
    <p:extLst>
      <p:ext uri="{BB962C8B-B14F-4D97-AF65-F5344CB8AC3E}">
        <p14:creationId xmlns:p14="http://schemas.microsoft.com/office/powerpoint/2010/main" val="442957124"/>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2046850"/>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一、电压源</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理想电压源的特点是能够提供确定的电压，即理想电压源的电压不随电路中电流的改变而改变，所以理想电压源也称恒压源。电池和发电机都可以近似看作恒压源。</a:t>
            </a:r>
            <a:endParaRPr lang="en-US" altLang="zh-CN" sz="1800" b="0" dirty="0">
              <a:solidFill>
                <a:srgbClr val="000000"/>
              </a:solidFill>
              <a:latin typeface="+mn-ea"/>
              <a:ea typeface="+mn-ea"/>
            </a:endParaRPr>
          </a:p>
        </p:txBody>
      </p:sp>
      <p:pic>
        <p:nvPicPr>
          <p:cNvPr id="3" name="图片 2">
            <a:extLst>
              <a:ext uri="{FF2B5EF4-FFF2-40B4-BE49-F238E27FC236}">
                <a16:creationId xmlns:a16="http://schemas.microsoft.com/office/drawing/2014/main" id="{164B3B23-ACEE-4F2E-AD8A-80C3C90CAD05}"/>
              </a:ext>
            </a:extLst>
          </p:cNvPr>
          <p:cNvPicPr>
            <a:picLocks noChangeAspect="1"/>
          </p:cNvPicPr>
          <p:nvPr/>
        </p:nvPicPr>
        <p:blipFill>
          <a:blip r:embed="rId4"/>
          <a:stretch>
            <a:fillRect/>
          </a:stretch>
        </p:blipFill>
        <p:spPr>
          <a:xfrm>
            <a:off x="2921794" y="3210018"/>
            <a:ext cx="3300413" cy="1150144"/>
          </a:xfrm>
          <a:prstGeom prst="rect">
            <a:avLst/>
          </a:prstGeom>
        </p:spPr>
      </p:pic>
    </p:spTree>
    <p:custDataLst>
      <p:tags r:id="rId1"/>
    </p:custDataLst>
    <p:extLst>
      <p:ext uri="{BB962C8B-B14F-4D97-AF65-F5344CB8AC3E}">
        <p14:creationId xmlns:p14="http://schemas.microsoft.com/office/powerpoint/2010/main" val="2857616145"/>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p:cNvGrpSpPr/>
          <p:nvPr/>
        </p:nvGrpSpPr>
        <p:grpSpPr>
          <a:xfrm>
            <a:off x="1037138" y="2270833"/>
            <a:ext cx="6517213" cy="684609"/>
            <a:chOff x="1382851" y="1884777"/>
            <a:chExt cx="4138612" cy="912812"/>
          </a:xfrm>
        </p:grpSpPr>
        <p:sp>
          <p:nvSpPr>
            <p:cNvPr id="40" name="MH_SubTitle_1"/>
            <p:cNvSpPr/>
            <p:nvPr>
              <p:custDataLst>
                <p:tags r:id="rId5"/>
              </p:custDataLst>
            </p:nvPr>
          </p:nvSpPr>
          <p:spPr>
            <a:xfrm>
              <a:off x="2233751" y="1919702"/>
              <a:ext cx="3287712" cy="838200"/>
            </a:xfrm>
            <a:custGeom>
              <a:avLst/>
              <a:gdLst>
                <a:gd name="connsiteX0" fmla="*/ 122108 w 732631"/>
                <a:gd name="connsiteY0" fmla="*/ 0 h 5307012"/>
                <a:gd name="connsiteX1" fmla="*/ 610523 w 732631"/>
                <a:gd name="connsiteY1" fmla="*/ 0 h 5307012"/>
                <a:gd name="connsiteX2" fmla="*/ 732631 w 732631"/>
                <a:gd name="connsiteY2" fmla="*/ 122108 h 5307012"/>
                <a:gd name="connsiteX3" fmla="*/ 732631 w 732631"/>
                <a:gd name="connsiteY3" fmla="*/ 5307012 h 5307012"/>
                <a:gd name="connsiteX4" fmla="*/ 732631 w 732631"/>
                <a:gd name="connsiteY4" fmla="*/ 5307012 h 5307012"/>
                <a:gd name="connsiteX5" fmla="*/ 0 w 732631"/>
                <a:gd name="connsiteY5" fmla="*/ 5307012 h 5307012"/>
                <a:gd name="connsiteX6" fmla="*/ 0 w 732631"/>
                <a:gd name="connsiteY6" fmla="*/ 5307012 h 5307012"/>
                <a:gd name="connsiteX7" fmla="*/ 0 w 732631"/>
                <a:gd name="connsiteY7" fmla="*/ 122108 h 5307012"/>
                <a:gd name="connsiteX8" fmla="*/ 122108 w 732631"/>
                <a:gd name="connsiteY8" fmla="*/ 0 h 530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631" h="5307012">
                  <a:moveTo>
                    <a:pt x="732631" y="884525"/>
                  </a:moveTo>
                  <a:lnTo>
                    <a:pt x="732631" y="4422487"/>
                  </a:lnTo>
                  <a:cubicBezTo>
                    <a:pt x="732631" y="4910992"/>
                    <a:pt x="725084" y="5307008"/>
                    <a:pt x="715774" y="5307008"/>
                  </a:cubicBezTo>
                  <a:lnTo>
                    <a:pt x="0" y="5307008"/>
                  </a:lnTo>
                  <a:lnTo>
                    <a:pt x="0" y="5307008"/>
                  </a:lnTo>
                  <a:lnTo>
                    <a:pt x="0" y="4"/>
                  </a:lnTo>
                  <a:lnTo>
                    <a:pt x="0" y="4"/>
                  </a:lnTo>
                  <a:lnTo>
                    <a:pt x="715774" y="4"/>
                  </a:lnTo>
                  <a:cubicBezTo>
                    <a:pt x="725084" y="4"/>
                    <a:pt x="732631" y="396020"/>
                    <a:pt x="732631" y="884525"/>
                  </a:cubicBezTo>
                  <a:close/>
                </a:path>
              </a:pathLst>
            </a:custGeom>
            <a:solidFill>
              <a:schemeClr val="accent1">
                <a:lumMod val="20000"/>
                <a:lumOff val="80000"/>
                <a:alpha val="90000"/>
              </a:schemeClr>
            </a:solidFill>
            <a:ln>
              <a:noFill/>
            </a:ln>
            <a:effectLst/>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70000" tIns="0" rIns="0" bIns="0" spcCol="1270" anchor="ctr">
              <a:normAutofit/>
            </a:bodyPr>
            <a:lstStyle/>
            <a:p>
              <a:pPr>
                <a:lnSpc>
                  <a:spcPct val="130000"/>
                </a:lnSpc>
                <a:defRPr/>
              </a:pPr>
              <a:r>
                <a:rPr lang="zh-CN" altLang="en-US" sz="1500" dirty="0">
                  <a:solidFill>
                    <a:srgbClr val="565656"/>
                  </a:solidFill>
                </a:rPr>
                <a:t>    五、电感</a:t>
              </a:r>
            </a:p>
          </p:txBody>
        </p:sp>
        <p:sp>
          <p:nvSpPr>
            <p:cNvPr id="41" name="MH_Other_1"/>
            <p:cNvSpPr/>
            <p:nvPr>
              <p:custDataLst>
                <p:tags r:id="rId6"/>
              </p:custDataLst>
            </p:nvPr>
          </p:nvSpPr>
          <p:spPr>
            <a:xfrm>
              <a:off x="1382851" y="1884777"/>
              <a:ext cx="1041400" cy="912812"/>
            </a:xfrm>
            <a:custGeom>
              <a:avLst/>
              <a:gdLst>
                <a:gd name="connsiteX0" fmla="*/ 0 w 872351"/>
                <a:gd name="connsiteY0" fmla="*/ 0 h 721783"/>
                <a:gd name="connsiteX1" fmla="*/ 697880 w 872351"/>
                <a:gd name="connsiteY1" fmla="*/ 0 h 721783"/>
                <a:gd name="connsiteX2" fmla="*/ 872351 w 872351"/>
                <a:gd name="connsiteY2" fmla="*/ 360892 h 721783"/>
                <a:gd name="connsiteX3" fmla="*/ 697880 w 872351"/>
                <a:gd name="connsiteY3" fmla="*/ 721783 h 721783"/>
                <a:gd name="connsiteX4" fmla="*/ 0 w 872351"/>
                <a:gd name="connsiteY4" fmla="*/ 721783 h 721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2351" h="721783">
                  <a:moveTo>
                    <a:pt x="0" y="0"/>
                  </a:moveTo>
                  <a:lnTo>
                    <a:pt x="697880" y="0"/>
                  </a:lnTo>
                  <a:lnTo>
                    <a:pt x="872351" y="360892"/>
                  </a:lnTo>
                  <a:lnTo>
                    <a:pt x="697880" y="721783"/>
                  </a:lnTo>
                  <a:lnTo>
                    <a:pt x="0" y="721783"/>
                  </a:lnTo>
                  <a:close/>
                </a:path>
              </a:pathLst>
            </a:custGeom>
            <a:solidFill>
              <a:schemeClr val="accent1"/>
            </a:solidFill>
            <a:ln w="762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3000" dirty="0">
                  <a:solidFill>
                    <a:srgbClr val="FFFFFF"/>
                  </a:solidFill>
                </a:rPr>
                <a:t>5</a:t>
              </a:r>
              <a:endParaRPr lang="zh-CN" altLang="en-US" sz="3000" dirty="0">
                <a:solidFill>
                  <a:srgbClr val="FFFFFF"/>
                </a:solidFill>
              </a:endParaRPr>
            </a:p>
          </p:txBody>
        </p:sp>
      </p:grpSp>
      <p:grpSp>
        <p:nvGrpSpPr>
          <p:cNvPr id="4" name="组合 3"/>
          <p:cNvGrpSpPr/>
          <p:nvPr/>
        </p:nvGrpSpPr>
        <p:grpSpPr>
          <a:xfrm>
            <a:off x="1037138" y="2964968"/>
            <a:ext cx="6517212" cy="684610"/>
            <a:chOff x="1382851" y="2810290"/>
            <a:chExt cx="4138612" cy="912813"/>
          </a:xfrm>
        </p:grpSpPr>
        <p:sp>
          <p:nvSpPr>
            <p:cNvPr id="42" name="MH_SubTitle_2"/>
            <p:cNvSpPr/>
            <p:nvPr>
              <p:custDataLst>
                <p:tags r:id="rId3"/>
              </p:custDataLst>
            </p:nvPr>
          </p:nvSpPr>
          <p:spPr>
            <a:xfrm>
              <a:off x="2233751" y="2845214"/>
              <a:ext cx="3287712" cy="838200"/>
            </a:xfrm>
            <a:custGeom>
              <a:avLst/>
              <a:gdLst>
                <a:gd name="connsiteX0" fmla="*/ 122108 w 732631"/>
                <a:gd name="connsiteY0" fmla="*/ 0 h 5307012"/>
                <a:gd name="connsiteX1" fmla="*/ 610523 w 732631"/>
                <a:gd name="connsiteY1" fmla="*/ 0 h 5307012"/>
                <a:gd name="connsiteX2" fmla="*/ 732631 w 732631"/>
                <a:gd name="connsiteY2" fmla="*/ 122108 h 5307012"/>
                <a:gd name="connsiteX3" fmla="*/ 732631 w 732631"/>
                <a:gd name="connsiteY3" fmla="*/ 5307012 h 5307012"/>
                <a:gd name="connsiteX4" fmla="*/ 732631 w 732631"/>
                <a:gd name="connsiteY4" fmla="*/ 5307012 h 5307012"/>
                <a:gd name="connsiteX5" fmla="*/ 0 w 732631"/>
                <a:gd name="connsiteY5" fmla="*/ 5307012 h 5307012"/>
                <a:gd name="connsiteX6" fmla="*/ 0 w 732631"/>
                <a:gd name="connsiteY6" fmla="*/ 5307012 h 5307012"/>
                <a:gd name="connsiteX7" fmla="*/ 0 w 732631"/>
                <a:gd name="connsiteY7" fmla="*/ 122108 h 5307012"/>
                <a:gd name="connsiteX8" fmla="*/ 122108 w 732631"/>
                <a:gd name="connsiteY8" fmla="*/ 0 h 530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631" h="5307012">
                  <a:moveTo>
                    <a:pt x="732631" y="884525"/>
                  </a:moveTo>
                  <a:lnTo>
                    <a:pt x="732631" y="4422487"/>
                  </a:lnTo>
                  <a:cubicBezTo>
                    <a:pt x="732631" y="4910992"/>
                    <a:pt x="725084" y="5307008"/>
                    <a:pt x="715774" y="5307008"/>
                  </a:cubicBezTo>
                  <a:lnTo>
                    <a:pt x="0" y="5307008"/>
                  </a:lnTo>
                  <a:lnTo>
                    <a:pt x="0" y="5307008"/>
                  </a:lnTo>
                  <a:lnTo>
                    <a:pt x="0" y="4"/>
                  </a:lnTo>
                  <a:lnTo>
                    <a:pt x="0" y="4"/>
                  </a:lnTo>
                  <a:lnTo>
                    <a:pt x="715774" y="4"/>
                  </a:lnTo>
                  <a:cubicBezTo>
                    <a:pt x="725084" y="4"/>
                    <a:pt x="732631" y="396020"/>
                    <a:pt x="732631" y="884525"/>
                  </a:cubicBezTo>
                  <a:close/>
                </a:path>
              </a:pathLst>
            </a:custGeom>
            <a:solidFill>
              <a:schemeClr val="accent1">
                <a:lumMod val="20000"/>
                <a:lumOff val="80000"/>
                <a:alpha val="90000"/>
              </a:schemeClr>
            </a:solidFill>
            <a:ln>
              <a:noFill/>
            </a:ln>
            <a:effectLst/>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70000" tIns="0" rIns="0" bIns="0" spcCol="1270" anchor="ctr">
              <a:normAutofit/>
            </a:bodyPr>
            <a:lstStyle/>
            <a:p>
              <a:pPr>
                <a:lnSpc>
                  <a:spcPct val="130000"/>
                </a:lnSpc>
                <a:defRPr/>
              </a:pPr>
              <a:r>
                <a:rPr lang="zh-CN" altLang="en-US" sz="1500" dirty="0">
                  <a:solidFill>
                    <a:srgbClr val="565656"/>
                  </a:solidFill>
                </a:rPr>
                <a:t>   六、基尔霍夫定律</a:t>
              </a:r>
            </a:p>
          </p:txBody>
        </p:sp>
        <p:sp>
          <p:nvSpPr>
            <p:cNvPr id="43" name="MH_Other_2"/>
            <p:cNvSpPr/>
            <p:nvPr>
              <p:custDataLst>
                <p:tags r:id="rId4"/>
              </p:custDataLst>
            </p:nvPr>
          </p:nvSpPr>
          <p:spPr>
            <a:xfrm>
              <a:off x="1382851" y="2810290"/>
              <a:ext cx="1041400" cy="912813"/>
            </a:xfrm>
            <a:custGeom>
              <a:avLst/>
              <a:gdLst>
                <a:gd name="connsiteX0" fmla="*/ 0 w 872351"/>
                <a:gd name="connsiteY0" fmla="*/ 0 h 721783"/>
                <a:gd name="connsiteX1" fmla="*/ 697880 w 872351"/>
                <a:gd name="connsiteY1" fmla="*/ 0 h 721783"/>
                <a:gd name="connsiteX2" fmla="*/ 872351 w 872351"/>
                <a:gd name="connsiteY2" fmla="*/ 360892 h 721783"/>
                <a:gd name="connsiteX3" fmla="*/ 697880 w 872351"/>
                <a:gd name="connsiteY3" fmla="*/ 721783 h 721783"/>
                <a:gd name="connsiteX4" fmla="*/ 0 w 872351"/>
                <a:gd name="connsiteY4" fmla="*/ 721783 h 721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2351" h="721783">
                  <a:moveTo>
                    <a:pt x="0" y="0"/>
                  </a:moveTo>
                  <a:lnTo>
                    <a:pt x="697880" y="0"/>
                  </a:lnTo>
                  <a:lnTo>
                    <a:pt x="872351" y="360892"/>
                  </a:lnTo>
                  <a:lnTo>
                    <a:pt x="697880" y="721783"/>
                  </a:lnTo>
                  <a:lnTo>
                    <a:pt x="0" y="721783"/>
                  </a:lnTo>
                  <a:close/>
                </a:path>
              </a:pathLst>
            </a:custGeom>
            <a:solidFill>
              <a:schemeClr val="accent1"/>
            </a:solidFill>
            <a:ln w="762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3000" dirty="0">
                  <a:solidFill>
                    <a:srgbClr val="FFFFFF"/>
                  </a:solidFill>
                </a:rPr>
                <a:t>6</a:t>
              </a:r>
              <a:endParaRPr lang="zh-CN" altLang="en-US" sz="3000" dirty="0">
                <a:solidFill>
                  <a:srgbClr val="FFFFFF"/>
                </a:solidFill>
              </a:endParaRPr>
            </a:p>
          </p:txBody>
        </p:sp>
      </p:grpSp>
      <p:sp>
        <p:nvSpPr>
          <p:cNvPr id="3080" name="MH_PageTitle"/>
          <p:cNvSpPr>
            <a:spLocks noGrp="1"/>
          </p:cNvSpPr>
          <p:nvPr>
            <p:ph type="title"/>
            <p:custDataLst>
              <p:tags r:id="rId2"/>
            </p:custDataLst>
          </p:nvPr>
        </p:nvSpPr>
        <p:spPr>
          <a:xfrm>
            <a:off x="1868602" y="1492123"/>
            <a:ext cx="5406796" cy="524696"/>
          </a:xfrm>
        </p:spPr>
        <p:txBody>
          <a:bodyPr>
            <a:normAutofit fontScale="90000"/>
          </a:bodyPr>
          <a:lstStyle/>
          <a:p>
            <a:pPr algn="ctr" eaLnBrk="1" hangingPunct="1"/>
            <a:r>
              <a:rPr lang="zh-CN" altLang="en-US" dirty="0"/>
              <a:t>第二章</a:t>
            </a:r>
            <a:endParaRPr lang="en-US" altLang="zh-CN" dirty="0"/>
          </a:p>
        </p:txBody>
      </p:sp>
    </p:spTree>
    <p:custDataLst>
      <p:tags r:id="rId1"/>
    </p:custDataLst>
    <p:extLst>
      <p:ext uri="{BB962C8B-B14F-4D97-AF65-F5344CB8AC3E}">
        <p14:creationId xmlns:p14="http://schemas.microsoft.com/office/powerpoint/2010/main" val="1739870876"/>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2046850"/>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br>
              <a:rPr lang="en-US" altLang="zh-CN" sz="2400" b="0" dirty="0">
                <a:solidFill>
                  <a:srgbClr val="000000"/>
                </a:solidFill>
              </a:rPr>
            </a:br>
            <a:r>
              <a:rPr lang="zh-CN" altLang="en-US" sz="1800" b="0" dirty="0">
                <a:solidFill>
                  <a:srgbClr val="000000"/>
                </a:solidFill>
                <a:latin typeface="+mn-ea"/>
                <a:ea typeface="+mn-ea"/>
              </a:rPr>
              <a:t>当电流流过电压源时，如果从低电位流向高电位，则电压源向外提供电能；当电流流过电压源时，如果从高电位流向低电位，则电压源吸收电能，如电池充电的情况。</a:t>
            </a:r>
            <a:endParaRPr lang="en-US" altLang="zh-CN" sz="1800" b="0" dirty="0">
              <a:solidFill>
                <a:srgbClr val="000000"/>
              </a:solidFill>
              <a:latin typeface="+mn-ea"/>
              <a:ea typeface="+mn-ea"/>
            </a:endParaRPr>
          </a:p>
        </p:txBody>
      </p:sp>
      <p:pic>
        <p:nvPicPr>
          <p:cNvPr id="2" name="图片 1">
            <a:extLst>
              <a:ext uri="{FF2B5EF4-FFF2-40B4-BE49-F238E27FC236}">
                <a16:creationId xmlns:a16="http://schemas.microsoft.com/office/drawing/2014/main" id="{6F889683-3DA9-415B-A07A-6CD6A39A59D7}"/>
              </a:ext>
            </a:extLst>
          </p:cNvPr>
          <p:cNvPicPr>
            <a:picLocks noChangeAspect="1"/>
          </p:cNvPicPr>
          <p:nvPr/>
        </p:nvPicPr>
        <p:blipFill>
          <a:blip r:embed="rId4"/>
          <a:stretch>
            <a:fillRect/>
          </a:stretch>
        </p:blipFill>
        <p:spPr>
          <a:xfrm>
            <a:off x="2600325" y="3260024"/>
            <a:ext cx="3943350" cy="1050131"/>
          </a:xfrm>
          <a:prstGeom prst="rect">
            <a:avLst/>
          </a:prstGeom>
        </p:spPr>
      </p:pic>
    </p:spTree>
    <p:custDataLst>
      <p:tags r:id="rId1"/>
    </p:custDataLst>
    <p:extLst>
      <p:ext uri="{BB962C8B-B14F-4D97-AF65-F5344CB8AC3E}">
        <p14:creationId xmlns:p14="http://schemas.microsoft.com/office/powerpoint/2010/main" val="200731292"/>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2753751"/>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二、电流源</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电流源的特点是能够提供确定的电流，即理想电流源的电流不随电路中电压的改变而改变，所以理想电流源也称恒流源。它既可以表示直流恒流源又可以表示交流恒流源，其中箭头指示电流的方向。同电压源一样，电流源不仅能够为电路提供能量，也有可能在电路中消耗能量。</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p:txBody>
      </p:sp>
      <p:pic>
        <p:nvPicPr>
          <p:cNvPr id="3" name="图片 2">
            <a:extLst>
              <a:ext uri="{FF2B5EF4-FFF2-40B4-BE49-F238E27FC236}">
                <a16:creationId xmlns:a16="http://schemas.microsoft.com/office/drawing/2014/main" id="{C393C1EF-12A6-4761-8727-4CAF9890C435}"/>
              </a:ext>
            </a:extLst>
          </p:cNvPr>
          <p:cNvPicPr>
            <a:picLocks noChangeAspect="1"/>
          </p:cNvPicPr>
          <p:nvPr/>
        </p:nvPicPr>
        <p:blipFill>
          <a:blip r:embed="rId4"/>
          <a:stretch>
            <a:fillRect/>
          </a:stretch>
        </p:blipFill>
        <p:spPr>
          <a:xfrm>
            <a:off x="2868216" y="3679965"/>
            <a:ext cx="3407569" cy="1207294"/>
          </a:xfrm>
          <a:prstGeom prst="rect">
            <a:avLst/>
          </a:prstGeom>
        </p:spPr>
      </p:pic>
    </p:spTree>
    <p:custDataLst>
      <p:tags r:id="rId1"/>
    </p:custDataLst>
    <p:extLst>
      <p:ext uri="{BB962C8B-B14F-4D97-AF65-F5344CB8AC3E}">
        <p14:creationId xmlns:p14="http://schemas.microsoft.com/office/powerpoint/2010/main" val="3413075678"/>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3"/>
            <a:ext cx="8158433" cy="2110154"/>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三、实际电源两种模型的等效变换</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实际电源可用两种电路模型来表示：一种为电压源和电阻（内阻</a:t>
            </a:r>
            <a:r>
              <a:rPr lang="en-US" altLang="zh-CN" sz="1800" b="0" dirty="0">
                <a:solidFill>
                  <a:srgbClr val="000000"/>
                </a:solidFill>
                <a:latin typeface="+mn-ea"/>
                <a:ea typeface="+mn-ea"/>
              </a:rPr>
              <a:t>R0</a:t>
            </a:r>
            <a:r>
              <a:rPr lang="zh-CN" altLang="en-US" sz="1800" b="0" dirty="0">
                <a:solidFill>
                  <a:srgbClr val="000000"/>
                </a:solidFill>
                <a:latin typeface="+mn-ea"/>
                <a:ea typeface="+mn-ea"/>
              </a:rPr>
              <a:t>）的串联模型，电压源是实际电源内阻为零的理想状态；另一种为电流源和电阻（内阻</a:t>
            </a:r>
            <a:r>
              <a:rPr lang="en-US" altLang="zh-CN" sz="1800" b="0" dirty="0">
                <a:solidFill>
                  <a:srgbClr val="000000"/>
                </a:solidFill>
                <a:latin typeface="+mn-ea"/>
                <a:ea typeface="+mn-ea"/>
              </a:rPr>
              <a:t>R0</a:t>
            </a:r>
            <a:r>
              <a:rPr lang="zh-CN" altLang="en-US" sz="1800" b="0" dirty="0">
                <a:solidFill>
                  <a:srgbClr val="000000"/>
                </a:solidFill>
                <a:latin typeface="+mn-ea"/>
                <a:ea typeface="+mn-ea"/>
              </a:rPr>
              <a:t>）的并联模型，电流源是实际电源内阻为无穷大时的理想状态。</a:t>
            </a:r>
            <a:endParaRPr lang="en-US" altLang="zh-CN" sz="1800" b="0" dirty="0">
              <a:solidFill>
                <a:srgbClr val="000000"/>
              </a:solidFill>
              <a:latin typeface="+mn-ea"/>
              <a:ea typeface="+mn-ea"/>
            </a:endParaRPr>
          </a:p>
        </p:txBody>
      </p:sp>
      <p:pic>
        <p:nvPicPr>
          <p:cNvPr id="2" name="图片 1">
            <a:extLst>
              <a:ext uri="{FF2B5EF4-FFF2-40B4-BE49-F238E27FC236}">
                <a16:creationId xmlns:a16="http://schemas.microsoft.com/office/drawing/2014/main" id="{83D0624D-2D2C-4321-8757-356C688017DC}"/>
              </a:ext>
            </a:extLst>
          </p:cNvPr>
          <p:cNvPicPr>
            <a:picLocks noChangeAspect="1"/>
          </p:cNvPicPr>
          <p:nvPr/>
        </p:nvPicPr>
        <p:blipFill>
          <a:blip r:embed="rId4"/>
          <a:stretch>
            <a:fillRect/>
          </a:stretch>
        </p:blipFill>
        <p:spPr>
          <a:xfrm>
            <a:off x="2932510" y="3479116"/>
            <a:ext cx="3278981" cy="1214438"/>
          </a:xfrm>
          <a:prstGeom prst="rect">
            <a:avLst/>
          </a:prstGeom>
        </p:spPr>
      </p:pic>
    </p:spTree>
    <p:custDataLst>
      <p:tags r:id="rId1"/>
    </p:custDataLst>
    <p:extLst>
      <p:ext uri="{BB962C8B-B14F-4D97-AF65-F5344CB8AC3E}">
        <p14:creationId xmlns:p14="http://schemas.microsoft.com/office/powerpoint/2010/main" val="2096300206"/>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H_PageTitle"/>
          <p:cNvSpPr>
            <a:spLocks noGrp="1"/>
          </p:cNvSpPr>
          <p:nvPr>
            <p:ph type="title"/>
            <p:custDataLst>
              <p:tags r:id="rId2"/>
            </p:custDataLst>
          </p:nvPr>
        </p:nvSpPr>
        <p:spPr>
          <a:xfrm>
            <a:off x="492784" y="3166652"/>
            <a:ext cx="8158433" cy="524696"/>
          </a:xfrm>
        </p:spPr>
        <p:txBody>
          <a:bodyPr>
            <a:noAutofit/>
          </a:bodyPr>
          <a:lstStyle/>
          <a:p>
            <a:pPr algn="ctr"/>
            <a:r>
              <a:rPr lang="zh-CN" altLang="en-US" sz="4500" dirty="0"/>
              <a:t>第七节  基尔霍夫定律</a:t>
            </a:r>
          </a:p>
        </p:txBody>
      </p:sp>
    </p:spTree>
    <p:custDataLst>
      <p:tags r:id="rId1"/>
    </p:custDataLst>
    <p:extLst>
      <p:ext uri="{BB962C8B-B14F-4D97-AF65-F5344CB8AC3E}">
        <p14:creationId xmlns:p14="http://schemas.microsoft.com/office/powerpoint/2010/main" val="3643585033"/>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2753752"/>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一、相关的电路名词</a:t>
            </a:r>
            <a:br>
              <a:rPr lang="en-US" altLang="zh-CN" sz="2400" b="0" dirty="0">
                <a:solidFill>
                  <a:srgbClr val="000000"/>
                </a:solidFill>
              </a:rPr>
            </a:br>
            <a:br>
              <a:rPr lang="zh-CN" altLang="zh-CN" sz="2400" b="0" dirty="0">
                <a:solidFill>
                  <a:srgbClr val="000000"/>
                </a:solidFill>
              </a:rPr>
            </a:br>
            <a:r>
              <a:rPr lang="en-US" altLang="zh-CN" sz="1800" b="0" dirty="0">
                <a:solidFill>
                  <a:srgbClr val="000000"/>
                </a:solidFill>
                <a:latin typeface="+mn-ea"/>
                <a:ea typeface="+mn-ea"/>
              </a:rPr>
              <a:t>	1</a:t>
            </a:r>
            <a:r>
              <a:rPr lang="zh-CN" altLang="en-US" sz="1800" b="0" dirty="0">
                <a:solidFill>
                  <a:srgbClr val="000000"/>
                </a:solidFill>
                <a:latin typeface="+mn-ea"/>
                <a:ea typeface="+mn-ea"/>
              </a:rPr>
              <a:t>、支路：电路中通过同一个电流的每一个分支。 </a:t>
            </a:r>
            <a:endParaRPr lang="en-US" altLang="zh-CN" sz="1800" b="0" dirty="0">
              <a:solidFill>
                <a:srgbClr val="000000"/>
              </a:solidFill>
              <a:latin typeface="+mn-ea"/>
              <a:ea typeface="+mn-ea"/>
            </a:endParaRPr>
          </a:p>
          <a:p>
            <a:pPr fontAlgn="ctr">
              <a:lnSpc>
                <a:spcPts val="2700"/>
              </a:lnSpc>
            </a:pPr>
            <a:r>
              <a:rPr lang="en-US" altLang="zh-CN" sz="1800" b="0" dirty="0">
                <a:solidFill>
                  <a:srgbClr val="000000"/>
                </a:solidFill>
                <a:latin typeface="+mn-ea"/>
                <a:ea typeface="+mn-ea"/>
              </a:rPr>
              <a:t>	2</a:t>
            </a:r>
            <a:r>
              <a:rPr lang="zh-CN" altLang="en-US" sz="1800" b="0" dirty="0">
                <a:solidFill>
                  <a:srgbClr val="000000"/>
                </a:solidFill>
                <a:latin typeface="+mn-ea"/>
                <a:ea typeface="+mn-ea"/>
              </a:rPr>
              <a:t>、节点：电路中三条或三条以上支路的连接点。</a:t>
            </a:r>
          </a:p>
          <a:p>
            <a:pPr fontAlgn="ctr">
              <a:lnSpc>
                <a:spcPts val="2700"/>
              </a:lnSpc>
            </a:pPr>
            <a:r>
              <a:rPr lang="en-US" altLang="zh-CN" sz="1800" b="0" dirty="0">
                <a:solidFill>
                  <a:srgbClr val="000000"/>
                </a:solidFill>
                <a:latin typeface="+mn-ea"/>
                <a:ea typeface="+mn-ea"/>
              </a:rPr>
              <a:t>	3</a:t>
            </a:r>
            <a:r>
              <a:rPr lang="zh-CN" altLang="en-US" sz="1800" b="0" dirty="0">
                <a:solidFill>
                  <a:srgbClr val="000000"/>
                </a:solidFill>
                <a:latin typeface="+mn-ea"/>
                <a:ea typeface="+mn-ea"/>
              </a:rPr>
              <a:t>、回路：电路中的任一闭合路径。</a:t>
            </a:r>
          </a:p>
          <a:p>
            <a:pPr fontAlgn="ctr">
              <a:lnSpc>
                <a:spcPts val="2700"/>
              </a:lnSpc>
            </a:pPr>
            <a:r>
              <a:rPr lang="en-US" altLang="zh-CN" sz="1800" b="0" dirty="0">
                <a:solidFill>
                  <a:srgbClr val="000000"/>
                </a:solidFill>
                <a:latin typeface="+mn-ea"/>
                <a:ea typeface="+mn-ea"/>
              </a:rPr>
              <a:t>	4</a:t>
            </a:r>
            <a:r>
              <a:rPr lang="zh-CN" altLang="en-US" sz="1800" b="0" dirty="0">
                <a:solidFill>
                  <a:srgbClr val="000000"/>
                </a:solidFill>
                <a:latin typeface="+mn-ea"/>
                <a:ea typeface="+mn-ea"/>
              </a:rPr>
              <a:t>、网孔：内部不含支路的回路。</a:t>
            </a:r>
          </a:p>
        </p:txBody>
      </p:sp>
    </p:spTree>
    <p:custDataLst>
      <p:tags r:id="rId1"/>
    </p:custDataLst>
    <p:extLst>
      <p:ext uri="{BB962C8B-B14F-4D97-AF65-F5344CB8AC3E}">
        <p14:creationId xmlns:p14="http://schemas.microsoft.com/office/powerpoint/2010/main" val="1898329559"/>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2553287"/>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二、基尔霍夫电流定律（</a:t>
            </a:r>
            <a:r>
              <a:rPr lang="en-US" altLang="zh-CN" sz="2400" b="0" dirty="0">
                <a:solidFill>
                  <a:srgbClr val="000000"/>
                </a:solidFill>
              </a:rPr>
              <a:t>KCL</a:t>
            </a:r>
            <a:r>
              <a:rPr lang="zh-CN" altLang="en-US" sz="2400" b="0" dirty="0">
                <a:solidFill>
                  <a:srgbClr val="000000"/>
                </a:solidFill>
              </a:rPr>
              <a:t>）</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基尔霍夫电流定律指出：任一时刻，流入电路中任一节点的电流之和等于流出该节点的电流之和。基尔霍夫电流定律简称</a:t>
            </a:r>
            <a:r>
              <a:rPr lang="en-US" altLang="zh-CN" sz="1800" b="0" dirty="0">
                <a:solidFill>
                  <a:srgbClr val="000000"/>
                </a:solidFill>
                <a:latin typeface="+mn-ea"/>
                <a:ea typeface="+mn-ea"/>
              </a:rPr>
              <a:t>KCL</a:t>
            </a:r>
            <a:r>
              <a:rPr lang="zh-CN" altLang="en-US" sz="1800" b="0" dirty="0">
                <a:solidFill>
                  <a:srgbClr val="000000"/>
                </a:solidFill>
                <a:latin typeface="+mn-ea"/>
                <a:ea typeface="+mn-ea"/>
              </a:rPr>
              <a:t>，反映了节点处各支路电流之间的关系。</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1029020620"/>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260188"/>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三、基尔霍夫电压定律（</a:t>
            </a:r>
            <a:r>
              <a:rPr lang="en-US" altLang="zh-CN" sz="2400" b="0" dirty="0">
                <a:solidFill>
                  <a:srgbClr val="000000"/>
                </a:solidFill>
              </a:rPr>
              <a:t>KVL</a:t>
            </a:r>
            <a:r>
              <a:rPr lang="zh-CN" altLang="en-US" sz="2400" b="0" dirty="0">
                <a:solidFill>
                  <a:srgbClr val="000000"/>
                </a:solidFill>
              </a:rPr>
              <a:t>）</a:t>
            </a:r>
            <a:br>
              <a:rPr lang="zh-CN" altLang="zh-CN" sz="2400" b="0" dirty="0">
                <a:solidFill>
                  <a:srgbClr val="000000"/>
                </a:solidFill>
              </a:rPr>
            </a:br>
            <a:r>
              <a:rPr lang="zh-CN" altLang="en-US" sz="1800" b="0" dirty="0">
                <a:solidFill>
                  <a:srgbClr val="000000"/>
                </a:solidFill>
                <a:latin typeface="+mn-ea"/>
                <a:ea typeface="+mn-ea"/>
              </a:rPr>
              <a:t>基尔霍夫电压定律指出：在任何时刻，沿电路中任一闭合回路，各段电压的代数和恒等于零。基尔霍夫电压定律简称</a:t>
            </a:r>
            <a:r>
              <a:rPr lang="en-US" altLang="zh-CN" sz="1800" b="0" dirty="0">
                <a:solidFill>
                  <a:srgbClr val="000000"/>
                </a:solidFill>
                <a:latin typeface="+mn-ea"/>
                <a:ea typeface="+mn-ea"/>
              </a:rPr>
              <a:t>KVL</a:t>
            </a:r>
            <a:r>
              <a:rPr lang="zh-CN" altLang="en-US" sz="1800" b="0" dirty="0">
                <a:solidFill>
                  <a:srgbClr val="000000"/>
                </a:solidFill>
                <a:latin typeface="+mn-ea"/>
                <a:ea typeface="+mn-ea"/>
              </a:rPr>
              <a:t>，其一般表达式为</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应用上式电压方程时，首先假定回路的绕行方向，然后选择各部分电压的参考方向，凡参考方向与回路绕行方向一致者，该电压前取正号；凡参考方向与回路绕行方向相反者，该电压前取负号。</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p:txBody>
      </p:sp>
      <p:pic>
        <p:nvPicPr>
          <p:cNvPr id="3" name="图片 2">
            <a:extLst>
              <a:ext uri="{FF2B5EF4-FFF2-40B4-BE49-F238E27FC236}">
                <a16:creationId xmlns:a16="http://schemas.microsoft.com/office/drawing/2014/main" id="{0896DA5C-89EE-46D5-B76A-844BE1BED19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44139" y="2220938"/>
            <a:ext cx="656529" cy="387740"/>
          </a:xfrm>
          <a:prstGeom prst="rect">
            <a:avLst/>
          </a:prstGeom>
          <a:noFill/>
          <a:ln>
            <a:noFill/>
          </a:ln>
          <a:effectLst/>
        </p:spPr>
      </p:pic>
    </p:spTree>
    <p:custDataLst>
      <p:tags r:id="rId1"/>
    </p:custDataLst>
    <p:extLst>
      <p:ext uri="{BB962C8B-B14F-4D97-AF65-F5344CB8AC3E}">
        <p14:creationId xmlns:p14="http://schemas.microsoft.com/office/powerpoint/2010/main" val="4224353427"/>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1"/>
            <a:ext cx="8158433" cy="3956540"/>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四、支路电流法</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支路电流法是最基本的分析方法。它是以支路电流为求解对象，应用基尔霍夫电流定律和基尔霍夫电压定律分别对节点和回路列出所需要的方程组，然后再解出各未知的支路电流。</a:t>
            </a: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支路电流法求解电路的步骤为：</a:t>
            </a:r>
          </a:p>
          <a:p>
            <a:pPr fontAlgn="ctr">
              <a:lnSpc>
                <a:spcPts val="2700"/>
              </a:lnSpc>
            </a:pPr>
            <a:r>
              <a:rPr lang="en-US" altLang="zh-CN" sz="1800" b="0" dirty="0">
                <a:solidFill>
                  <a:srgbClr val="000000"/>
                </a:solidFill>
                <a:latin typeface="+mn-ea"/>
                <a:ea typeface="+mn-ea"/>
              </a:rPr>
              <a:t>(</a:t>
            </a:r>
            <a:r>
              <a:rPr lang="zh-CN" altLang="en-US" sz="1800" b="0" dirty="0">
                <a:solidFill>
                  <a:srgbClr val="000000"/>
                </a:solidFill>
                <a:latin typeface="+mn-ea"/>
                <a:ea typeface="+mn-ea"/>
              </a:rPr>
              <a:t>一</a:t>
            </a:r>
            <a:r>
              <a:rPr lang="en-US" altLang="zh-CN" sz="1800" b="0" dirty="0">
                <a:solidFill>
                  <a:srgbClr val="000000"/>
                </a:solidFill>
                <a:latin typeface="+mn-ea"/>
                <a:ea typeface="+mn-ea"/>
              </a:rPr>
              <a:t>)	</a:t>
            </a:r>
            <a:r>
              <a:rPr lang="zh-CN" altLang="en-US" sz="1800" b="0" dirty="0">
                <a:solidFill>
                  <a:srgbClr val="000000"/>
                </a:solidFill>
                <a:latin typeface="+mn-ea"/>
                <a:ea typeface="+mn-ea"/>
              </a:rPr>
              <a:t>标出支路电流参考方向和回路绕行方向；</a:t>
            </a:r>
          </a:p>
          <a:p>
            <a:pPr fontAlgn="ctr">
              <a:lnSpc>
                <a:spcPts val="2700"/>
              </a:lnSpc>
            </a:pPr>
            <a:r>
              <a:rPr lang="en-US" altLang="zh-CN" sz="1800" b="0" dirty="0">
                <a:solidFill>
                  <a:srgbClr val="000000"/>
                </a:solidFill>
                <a:latin typeface="+mn-ea"/>
                <a:ea typeface="+mn-ea"/>
              </a:rPr>
              <a:t>(</a:t>
            </a:r>
            <a:r>
              <a:rPr lang="zh-CN" altLang="en-US" sz="1800" b="0" dirty="0">
                <a:solidFill>
                  <a:srgbClr val="000000"/>
                </a:solidFill>
                <a:latin typeface="+mn-ea"/>
                <a:ea typeface="+mn-ea"/>
              </a:rPr>
              <a:t>二</a:t>
            </a:r>
            <a:r>
              <a:rPr lang="en-US" altLang="zh-CN" sz="1800" b="0" dirty="0">
                <a:solidFill>
                  <a:srgbClr val="000000"/>
                </a:solidFill>
                <a:latin typeface="+mn-ea"/>
                <a:ea typeface="+mn-ea"/>
              </a:rPr>
              <a:t>)	</a:t>
            </a:r>
            <a:r>
              <a:rPr lang="zh-CN" altLang="en-US" sz="1800" b="0" dirty="0">
                <a:solidFill>
                  <a:srgbClr val="000000"/>
                </a:solidFill>
                <a:latin typeface="+mn-ea"/>
                <a:ea typeface="+mn-ea"/>
              </a:rPr>
              <a:t>根据</a:t>
            </a:r>
            <a:r>
              <a:rPr lang="en-US" altLang="zh-CN" sz="1800" b="0" dirty="0">
                <a:solidFill>
                  <a:srgbClr val="000000"/>
                </a:solidFill>
                <a:latin typeface="+mn-ea"/>
                <a:ea typeface="+mn-ea"/>
              </a:rPr>
              <a:t>KCL</a:t>
            </a:r>
            <a:r>
              <a:rPr lang="zh-CN" altLang="en-US" sz="1800" b="0" dirty="0">
                <a:solidFill>
                  <a:srgbClr val="000000"/>
                </a:solidFill>
                <a:latin typeface="+mn-ea"/>
                <a:ea typeface="+mn-ea"/>
              </a:rPr>
              <a:t>列写节点的电流方程式；</a:t>
            </a:r>
          </a:p>
          <a:p>
            <a:pPr fontAlgn="ctr">
              <a:lnSpc>
                <a:spcPts val="2700"/>
              </a:lnSpc>
            </a:pPr>
            <a:r>
              <a:rPr lang="en-US" altLang="zh-CN" sz="1800" b="0" dirty="0">
                <a:solidFill>
                  <a:srgbClr val="000000"/>
                </a:solidFill>
                <a:latin typeface="+mn-ea"/>
                <a:ea typeface="+mn-ea"/>
              </a:rPr>
              <a:t>(</a:t>
            </a:r>
            <a:r>
              <a:rPr lang="zh-CN" altLang="en-US" sz="1800" b="0" dirty="0">
                <a:solidFill>
                  <a:srgbClr val="000000"/>
                </a:solidFill>
                <a:latin typeface="+mn-ea"/>
                <a:ea typeface="+mn-ea"/>
              </a:rPr>
              <a:t>三</a:t>
            </a:r>
            <a:r>
              <a:rPr lang="en-US" altLang="zh-CN" sz="1800" b="0" dirty="0">
                <a:solidFill>
                  <a:srgbClr val="000000"/>
                </a:solidFill>
                <a:latin typeface="+mn-ea"/>
                <a:ea typeface="+mn-ea"/>
              </a:rPr>
              <a:t>)	</a:t>
            </a:r>
            <a:r>
              <a:rPr lang="zh-CN" altLang="en-US" sz="1800" b="0" dirty="0">
                <a:solidFill>
                  <a:srgbClr val="000000"/>
                </a:solidFill>
                <a:latin typeface="+mn-ea"/>
                <a:ea typeface="+mn-ea"/>
              </a:rPr>
              <a:t>根据</a:t>
            </a:r>
            <a:r>
              <a:rPr lang="en-US" altLang="zh-CN" sz="1800" b="0" dirty="0">
                <a:solidFill>
                  <a:srgbClr val="000000"/>
                </a:solidFill>
                <a:latin typeface="+mn-ea"/>
                <a:ea typeface="+mn-ea"/>
              </a:rPr>
              <a:t>KVL</a:t>
            </a:r>
            <a:r>
              <a:rPr lang="zh-CN" altLang="en-US" sz="1800" b="0" dirty="0">
                <a:solidFill>
                  <a:srgbClr val="000000"/>
                </a:solidFill>
                <a:latin typeface="+mn-ea"/>
                <a:ea typeface="+mn-ea"/>
              </a:rPr>
              <a:t>列写回路的电压方程式；</a:t>
            </a:r>
          </a:p>
          <a:p>
            <a:pPr fontAlgn="ctr">
              <a:lnSpc>
                <a:spcPts val="2700"/>
              </a:lnSpc>
            </a:pPr>
            <a:r>
              <a:rPr lang="en-US" altLang="zh-CN" sz="1800" b="0" dirty="0">
                <a:solidFill>
                  <a:srgbClr val="000000"/>
                </a:solidFill>
                <a:latin typeface="+mn-ea"/>
                <a:ea typeface="+mn-ea"/>
              </a:rPr>
              <a:t>(</a:t>
            </a:r>
            <a:r>
              <a:rPr lang="zh-CN" altLang="en-US" sz="1800" b="0" dirty="0">
                <a:solidFill>
                  <a:srgbClr val="000000"/>
                </a:solidFill>
                <a:latin typeface="+mn-ea"/>
                <a:ea typeface="+mn-ea"/>
              </a:rPr>
              <a:t>四</a:t>
            </a:r>
            <a:r>
              <a:rPr lang="en-US" altLang="zh-CN" sz="1800" b="0" dirty="0">
                <a:solidFill>
                  <a:srgbClr val="000000"/>
                </a:solidFill>
                <a:latin typeface="+mn-ea"/>
                <a:ea typeface="+mn-ea"/>
              </a:rPr>
              <a:t>)	</a:t>
            </a:r>
            <a:r>
              <a:rPr lang="zh-CN" altLang="en-US" sz="1800" b="0" dirty="0">
                <a:solidFill>
                  <a:srgbClr val="000000"/>
                </a:solidFill>
                <a:latin typeface="+mn-ea"/>
                <a:ea typeface="+mn-ea"/>
              </a:rPr>
              <a:t>联列方程组，求取未知量。</a:t>
            </a:r>
          </a:p>
          <a:p>
            <a:pPr fontAlgn="ctr">
              <a:lnSpc>
                <a:spcPts val="2700"/>
              </a:lnSpc>
            </a:pP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3614804642"/>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92784" y="857250"/>
            <a:ext cx="8158433" cy="4273061"/>
          </a:xfrm>
        </p:spPr>
        <p:txBody>
          <a:bodyPr>
            <a:normAutofit/>
          </a:bodyPr>
          <a:lstStyle/>
          <a:p>
            <a:pPr algn="l" fontAlgn="ctr">
              <a:lnSpc>
                <a:spcPts val="2700"/>
              </a:lnSpc>
            </a:pPr>
            <a:r>
              <a:rPr lang="zh-CN" altLang="zh-CN" dirty="0"/>
              <a:t>学习目标：</a:t>
            </a:r>
            <a:br>
              <a:rPr lang="en-US" altLang="zh-CN" b="0" dirty="0"/>
            </a:br>
            <a:br>
              <a:rPr lang="zh-CN" altLang="zh-CN" b="0" dirty="0"/>
            </a:br>
            <a:r>
              <a:rPr lang="en-US" altLang="zh-CN" sz="1800" dirty="0">
                <a:latin typeface="+mn-ea"/>
                <a:ea typeface="+mn-ea"/>
              </a:rPr>
              <a:t>1.</a:t>
            </a:r>
            <a:r>
              <a:rPr lang="zh-CN" altLang="en-US" sz="1800" dirty="0">
                <a:latin typeface="+mn-ea"/>
                <a:ea typeface="+mn-ea"/>
              </a:rPr>
              <a:t>了解直流电路基本定律</a:t>
            </a:r>
            <a:br>
              <a:rPr lang="zh-CN" altLang="en-US" sz="1800" dirty="0">
                <a:latin typeface="+mn-ea"/>
                <a:ea typeface="+mn-ea"/>
              </a:rPr>
            </a:br>
            <a:r>
              <a:rPr lang="en-US" altLang="zh-CN" sz="1800" dirty="0">
                <a:latin typeface="+mn-ea"/>
                <a:ea typeface="+mn-ea"/>
              </a:rPr>
              <a:t>2.</a:t>
            </a:r>
            <a:r>
              <a:rPr lang="zh-CN" altLang="en-US" sz="1800" dirty="0">
                <a:latin typeface="+mn-ea"/>
                <a:ea typeface="+mn-ea"/>
              </a:rPr>
              <a:t>掌握欧姆定律</a:t>
            </a:r>
            <a:br>
              <a:rPr lang="zh-CN" altLang="en-US" sz="1800" dirty="0">
                <a:latin typeface="+mn-ea"/>
                <a:ea typeface="+mn-ea"/>
              </a:rPr>
            </a:br>
            <a:r>
              <a:rPr lang="en-US" altLang="zh-CN" sz="1800" dirty="0">
                <a:latin typeface="+mn-ea"/>
                <a:ea typeface="+mn-ea"/>
              </a:rPr>
              <a:t>3.</a:t>
            </a:r>
            <a:r>
              <a:rPr lang="zh-CN" altLang="en-US" sz="1800" dirty="0">
                <a:latin typeface="+mn-ea"/>
                <a:ea typeface="+mn-ea"/>
              </a:rPr>
              <a:t>掌握电阻的串联和并联 </a:t>
            </a:r>
            <a:br>
              <a:rPr lang="zh-CN" altLang="en-US" sz="1800" dirty="0">
                <a:latin typeface="+mn-ea"/>
                <a:ea typeface="+mn-ea"/>
              </a:rPr>
            </a:br>
            <a:r>
              <a:rPr lang="en-US" altLang="zh-CN" sz="1800" dirty="0">
                <a:latin typeface="+mn-ea"/>
                <a:ea typeface="+mn-ea"/>
              </a:rPr>
              <a:t>4.</a:t>
            </a:r>
            <a:r>
              <a:rPr lang="zh-CN" altLang="en-US" sz="1800" dirty="0">
                <a:latin typeface="+mn-ea"/>
                <a:ea typeface="+mn-ea"/>
              </a:rPr>
              <a:t>掌握电容、电感计算</a:t>
            </a:r>
            <a:br>
              <a:rPr lang="zh-CN" altLang="en-US" sz="1800" dirty="0">
                <a:latin typeface="+mn-ea"/>
                <a:ea typeface="+mn-ea"/>
              </a:rPr>
            </a:br>
            <a:r>
              <a:rPr lang="en-US" altLang="zh-CN" sz="1800" dirty="0">
                <a:latin typeface="+mn-ea"/>
                <a:ea typeface="+mn-ea"/>
              </a:rPr>
              <a:t>5.</a:t>
            </a:r>
            <a:r>
              <a:rPr lang="zh-CN" altLang="en-US" sz="1800" dirty="0">
                <a:latin typeface="+mn-ea"/>
                <a:ea typeface="+mn-ea"/>
              </a:rPr>
              <a:t>了解电压源和电流源</a:t>
            </a:r>
            <a:br>
              <a:rPr lang="zh-CN" altLang="en-US" sz="1800" dirty="0">
                <a:latin typeface="+mn-ea"/>
                <a:ea typeface="+mn-ea"/>
              </a:rPr>
            </a:br>
            <a:r>
              <a:rPr lang="en-US" altLang="zh-CN" sz="1800" dirty="0">
                <a:latin typeface="+mn-ea"/>
                <a:ea typeface="+mn-ea"/>
              </a:rPr>
              <a:t>6.</a:t>
            </a:r>
            <a:r>
              <a:rPr lang="zh-CN" altLang="en-US" sz="1800" dirty="0">
                <a:latin typeface="+mn-ea"/>
                <a:ea typeface="+mn-ea"/>
              </a:rPr>
              <a:t>掌握基尔霍夫定律应用</a:t>
            </a:r>
            <a:br>
              <a:rPr lang="en-US" altLang="zh-CN" sz="1800" dirty="0">
                <a:latin typeface="+mn-ea"/>
                <a:ea typeface="+mn-ea"/>
              </a:rPr>
            </a:br>
            <a:br>
              <a:rPr lang="zh-CN" altLang="zh-CN" sz="1800" dirty="0">
                <a:latin typeface="+mn-ea"/>
                <a:ea typeface="+mn-ea"/>
              </a:rPr>
            </a:br>
            <a:r>
              <a:rPr lang="zh-CN" altLang="en-US" sz="1800" dirty="0">
                <a:latin typeface="+mn-ea"/>
                <a:ea typeface="+mn-ea"/>
              </a:rPr>
              <a:t>重点：掌握欧姆定律、电池与电阻的串联与并联 </a:t>
            </a:r>
            <a:br>
              <a:rPr lang="zh-CN" altLang="en-US" sz="1800" dirty="0">
                <a:latin typeface="+mn-ea"/>
                <a:ea typeface="+mn-ea"/>
              </a:rPr>
            </a:br>
            <a:r>
              <a:rPr lang="zh-CN" altLang="en-US" sz="1800" dirty="0">
                <a:latin typeface="+mn-ea"/>
                <a:ea typeface="+mn-ea"/>
              </a:rPr>
              <a:t>难点：掌握基尔霍夫定律计算</a:t>
            </a:r>
            <a:endParaRPr lang="zh-CN" altLang="zh-CN" sz="1800" dirty="0">
              <a:latin typeface="+mn-ea"/>
              <a:ea typeface="+mn-ea"/>
            </a:endParaRPr>
          </a:p>
        </p:txBody>
      </p:sp>
    </p:spTree>
    <p:extLst>
      <p:ext uri="{BB962C8B-B14F-4D97-AF65-F5344CB8AC3E}">
        <p14:creationId xmlns:p14="http://schemas.microsoft.com/office/powerpoint/2010/main" val="3275245418"/>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H_PageTitle"/>
          <p:cNvSpPr>
            <a:spLocks noGrp="1"/>
          </p:cNvSpPr>
          <p:nvPr>
            <p:ph type="title"/>
            <p:custDataLst>
              <p:tags r:id="rId2"/>
            </p:custDataLst>
          </p:nvPr>
        </p:nvSpPr>
        <p:spPr>
          <a:xfrm>
            <a:off x="492784" y="3166652"/>
            <a:ext cx="8158433" cy="524696"/>
          </a:xfrm>
        </p:spPr>
        <p:txBody>
          <a:bodyPr>
            <a:noAutofit/>
          </a:bodyPr>
          <a:lstStyle/>
          <a:p>
            <a:pPr algn="ctr"/>
            <a:r>
              <a:rPr lang="zh-CN" altLang="en-US" sz="4500" dirty="0"/>
              <a:t>第一节  电路和电路模型</a:t>
            </a:r>
          </a:p>
        </p:txBody>
      </p:sp>
    </p:spTree>
    <p:custDataLst>
      <p:tags r:id="rId1"/>
    </p:custDataLst>
    <p:extLst>
      <p:ext uri="{BB962C8B-B14F-4D97-AF65-F5344CB8AC3E}">
        <p14:creationId xmlns:p14="http://schemas.microsoft.com/office/powerpoint/2010/main" val="3558091672"/>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186333"/>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一、实际电路的组成和作用</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人们在生产和生活中使用的电器设备，如电动机、电视机、计算机等都由实际电路构成。实际电路的结构组成包括电源、负载和中间环节。</a:t>
            </a: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在电力系统、电子通信、计算机以及其他各类系统中，电路有着不同的功能和作用。</a:t>
            </a: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1432640626"/>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566160"/>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二、电路模型</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实际电路由各种作用不同的电路元件或器件所组成。实际电路元件种类繁多，且电磁性质较为复杂。如白炽灯，它除了具有消耗电能的性质外，当电流通过时，还具有电感性。为便于对实际电路进行分析和数学描述，需将实际电路元件用能够代表其主要电磁特性的理想元件或它们的组合来表示，称为实际电路元件的模型。反映具有单一电磁性质的元件模型称为理想元件，包括电阻、电感、电容、电源等。</a:t>
            </a: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3369800415"/>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017520"/>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三、电路的工作状态</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电路有三种工作状态：通路、开路和短路。短路就是电源的两端直接用导线连接起来了而没有通过负载，这时电源的功率全部由电源的内阻消耗，容易引起电源烧坏甚至火灾，因此短路是一种电路事故，必须避免发生。</a:t>
            </a: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793803345"/>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H_PageTitle"/>
          <p:cNvSpPr>
            <a:spLocks noGrp="1"/>
          </p:cNvSpPr>
          <p:nvPr>
            <p:ph type="title"/>
            <p:custDataLst>
              <p:tags r:id="rId2"/>
            </p:custDataLst>
          </p:nvPr>
        </p:nvSpPr>
        <p:spPr>
          <a:xfrm>
            <a:off x="492784" y="3166652"/>
            <a:ext cx="8158433" cy="524696"/>
          </a:xfrm>
        </p:spPr>
        <p:txBody>
          <a:bodyPr>
            <a:noAutofit/>
          </a:bodyPr>
          <a:lstStyle/>
          <a:p>
            <a:pPr algn="ctr"/>
            <a:r>
              <a:rPr lang="zh-CN" altLang="en-US" sz="4500" dirty="0"/>
              <a:t>第二节  电路的基本物理量</a:t>
            </a:r>
          </a:p>
        </p:txBody>
      </p:sp>
    </p:spTree>
    <p:custDataLst>
      <p:tags r:id="rId1"/>
    </p:custDataLst>
    <p:extLst>
      <p:ext uri="{BB962C8B-B14F-4D97-AF65-F5344CB8AC3E}">
        <p14:creationId xmlns:p14="http://schemas.microsoft.com/office/powerpoint/2010/main" val="833682607"/>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H_TYPE" val="#NeiR#"/>
  <p:tag name="MH_NUMBER" val="3"/>
  <p:tag name="MH_CATEGORY" val="#BingLLB#"/>
  <p:tag name="MH_LAYOUT" val="SubTitle"/>
  <p:tag name="MH" val="20170926161626"/>
  <p:tag name="MH_LIBRARY" val="GRAPHIC"/>
</p:tagLst>
</file>

<file path=ppt/tags/tag10.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Other"/>
  <p:tag name="MH_ORDER" val="1"/>
</p:tagLst>
</file>

<file path=ppt/tags/tag11.xml><?xml version="1.0" encoding="utf-8"?>
<p:tagLst xmlns:a="http://schemas.openxmlformats.org/drawingml/2006/main" xmlns:r="http://schemas.openxmlformats.org/officeDocument/2006/relationships" xmlns:p="http://schemas.openxmlformats.org/presentationml/2006/main">
  <p:tag name="MH_TYPE" val="#NeiR#"/>
  <p:tag name="MH_NUMBER" val="3"/>
  <p:tag name="MH_CATEGORY" val="#BingLLB#"/>
  <p:tag name="MH_LAYOUT" val="SubTitle"/>
  <p:tag name="MH" val="20170926161626"/>
  <p:tag name="MH_LIBRARY" val="GRAPHIC"/>
</p:tagLst>
</file>

<file path=ppt/tags/tag12.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PageTitle"/>
  <p:tag name="MH_ORDER" val="PageTitle"/>
</p:tagLst>
</file>

<file path=ppt/tags/tag13.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SubTitle"/>
  <p:tag name="MH_ORDER" val="2"/>
</p:tagLst>
</file>

<file path=ppt/tags/tag14.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Other"/>
  <p:tag name="MH_ORDER" val="2"/>
</p:tagLst>
</file>

<file path=ppt/tags/tag15.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SubTitle"/>
  <p:tag name="MH_ORDER" val="1"/>
</p:tagLst>
</file>

<file path=ppt/tags/tag16.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Other"/>
  <p:tag name="MH_ORDER" val="1"/>
</p:tagLst>
</file>

<file path=ppt/tags/tag17.xml><?xml version="1.0" encoding="utf-8"?>
<p:tagLst xmlns:a="http://schemas.openxmlformats.org/drawingml/2006/main" xmlns:r="http://schemas.openxmlformats.org/officeDocument/2006/relationships" xmlns:p="http://schemas.openxmlformats.org/presentationml/2006/main">
  <p:tag name="MH_TYPE" val="#NeiR#"/>
  <p:tag name="MH_NUMBER" val="2"/>
  <p:tag name="MH_CATEGORY" val="#BingLLB#"/>
  <p:tag name="MH_LAYOUT" val="SubTitle"/>
  <p:tag name="MH" val="20170926162912"/>
  <p:tag name="MH_LIBRARY" val="GRAPHIC"/>
</p:tagLst>
</file>

<file path=ppt/tags/tag18.xml><?xml version="1.0" encoding="utf-8"?>
<p:tagLst xmlns:a="http://schemas.openxmlformats.org/drawingml/2006/main" xmlns:r="http://schemas.openxmlformats.org/officeDocument/2006/relationships" xmlns:p="http://schemas.openxmlformats.org/presentationml/2006/main">
  <p:tag name="MH" val="20170926162912"/>
  <p:tag name="MH_LIBRARY" val="GRAPHIC"/>
  <p:tag name="MH_TYPE" val="PageTitle"/>
  <p:tag name="MH_ORDER" val="PageTitle"/>
</p:tagLst>
</file>

<file path=ppt/tags/tag19.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PageTitle"/>
  <p:tag name="MH_ORDER" val="PageTitle"/>
</p:tagLst>
</file>

<file path=ppt/tags/tag20.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1.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2.xml><?xml version="1.0" encoding="utf-8"?>
<p:tagLst xmlns:a="http://schemas.openxmlformats.org/drawingml/2006/main" xmlns:r="http://schemas.openxmlformats.org/officeDocument/2006/relationships" xmlns:p="http://schemas.openxmlformats.org/presentationml/2006/main">
  <p:tag name="MH_TYPE" val="#NeiR#"/>
  <p:tag name="MH_NUMBER" val="2"/>
  <p:tag name="MH_CATEGORY" val="#BingLLB#"/>
  <p:tag name="MH_LAYOUT" val="SubTitle"/>
  <p:tag name="MH" val="20170926162912"/>
  <p:tag name="MH_LIBRARY" val="GRAPHIC"/>
</p:tagLst>
</file>

<file path=ppt/tags/tag23.xml><?xml version="1.0" encoding="utf-8"?>
<p:tagLst xmlns:a="http://schemas.openxmlformats.org/drawingml/2006/main" xmlns:r="http://schemas.openxmlformats.org/officeDocument/2006/relationships" xmlns:p="http://schemas.openxmlformats.org/presentationml/2006/main">
  <p:tag name="MH" val="20170926162912"/>
  <p:tag name="MH_LIBRARY" val="GRAPHIC"/>
  <p:tag name="MH_TYPE" val="PageTitle"/>
  <p:tag name="MH_ORDER" val="PageTitle"/>
</p:tagLst>
</file>

<file path=ppt/tags/tag24.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5.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6.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7.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8.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9.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3.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SubTitle"/>
  <p:tag name="MH_ORDER" val="3"/>
</p:tagLst>
</file>

<file path=ppt/tags/tag30.xml><?xml version="1.0" encoding="utf-8"?>
<p:tagLst xmlns:a="http://schemas.openxmlformats.org/drawingml/2006/main" xmlns:r="http://schemas.openxmlformats.org/officeDocument/2006/relationships" xmlns:p="http://schemas.openxmlformats.org/presentationml/2006/main">
  <p:tag name="MH_TYPE" val="#NeiR#"/>
  <p:tag name="MH_NUMBER" val="2"/>
  <p:tag name="MH_CATEGORY" val="#BingLLB#"/>
  <p:tag name="MH_LAYOUT" val="SubTitle"/>
  <p:tag name="MH" val="20170926162912"/>
  <p:tag name="MH_LIBRARY" val="GRAPHIC"/>
</p:tagLst>
</file>

<file path=ppt/tags/tag31.xml><?xml version="1.0" encoding="utf-8"?>
<p:tagLst xmlns:a="http://schemas.openxmlformats.org/drawingml/2006/main" xmlns:r="http://schemas.openxmlformats.org/officeDocument/2006/relationships" xmlns:p="http://schemas.openxmlformats.org/presentationml/2006/main">
  <p:tag name="MH" val="20170926162912"/>
  <p:tag name="MH_LIBRARY" val="GRAPHIC"/>
  <p:tag name="MH_TYPE" val="PageTitle"/>
  <p:tag name="MH_ORDER" val="PageTitle"/>
</p:tagLst>
</file>

<file path=ppt/tags/tag32.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33.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34.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35.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36.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37.xml><?xml version="1.0" encoding="utf-8"?>
<p:tagLst xmlns:a="http://schemas.openxmlformats.org/drawingml/2006/main" xmlns:r="http://schemas.openxmlformats.org/officeDocument/2006/relationships" xmlns:p="http://schemas.openxmlformats.org/presentationml/2006/main">
  <p:tag name="MH_TYPE" val="#NeiR#"/>
  <p:tag name="MH_NUMBER" val="2"/>
  <p:tag name="MH_CATEGORY" val="#BingLLB#"/>
  <p:tag name="MH_LAYOUT" val="SubTitle"/>
  <p:tag name="MH" val="20170926162912"/>
  <p:tag name="MH_LIBRARY" val="GRAPHIC"/>
</p:tagLst>
</file>

<file path=ppt/tags/tag38.xml><?xml version="1.0" encoding="utf-8"?>
<p:tagLst xmlns:a="http://schemas.openxmlformats.org/drawingml/2006/main" xmlns:r="http://schemas.openxmlformats.org/officeDocument/2006/relationships" xmlns:p="http://schemas.openxmlformats.org/presentationml/2006/main">
  <p:tag name="MH" val="20170926162912"/>
  <p:tag name="MH_LIBRARY" val="GRAPHIC"/>
  <p:tag name="MH_TYPE" val="PageTitle"/>
  <p:tag name="MH_ORDER" val="PageTitle"/>
</p:tagLst>
</file>

<file path=ppt/tags/tag39.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4.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Other"/>
  <p:tag name="MH_ORDER" val="3"/>
</p:tagLst>
</file>

<file path=ppt/tags/tag40.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41.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42.xml><?xml version="1.0" encoding="utf-8"?>
<p:tagLst xmlns:a="http://schemas.openxmlformats.org/drawingml/2006/main" xmlns:r="http://schemas.openxmlformats.org/officeDocument/2006/relationships" xmlns:p="http://schemas.openxmlformats.org/presentationml/2006/main">
  <p:tag name="MH_TYPE" val="#NeiR#"/>
  <p:tag name="MH_NUMBER" val="2"/>
  <p:tag name="MH_CATEGORY" val="#BingLLB#"/>
  <p:tag name="MH_LAYOUT" val="SubTitle"/>
  <p:tag name="MH" val="20170926162912"/>
  <p:tag name="MH_LIBRARY" val="GRAPHIC"/>
</p:tagLst>
</file>

<file path=ppt/tags/tag43.xml><?xml version="1.0" encoding="utf-8"?>
<p:tagLst xmlns:a="http://schemas.openxmlformats.org/drawingml/2006/main" xmlns:r="http://schemas.openxmlformats.org/officeDocument/2006/relationships" xmlns:p="http://schemas.openxmlformats.org/presentationml/2006/main">
  <p:tag name="MH" val="20170926162912"/>
  <p:tag name="MH_LIBRARY" val="GRAPHIC"/>
  <p:tag name="MH_TYPE" val="PageTitle"/>
  <p:tag name="MH_ORDER" val="PageTitle"/>
</p:tagLst>
</file>

<file path=ppt/tags/tag44.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45.xml><?xml version="1.0" encoding="utf-8"?>
<p:tagLst xmlns:a="http://schemas.openxmlformats.org/drawingml/2006/main" xmlns:r="http://schemas.openxmlformats.org/officeDocument/2006/relationships" xmlns:p="http://schemas.openxmlformats.org/presentationml/2006/main">
  <p:tag name="MH_TYPE" val="#NeiR#"/>
  <p:tag name="MH_NUMBER" val="2"/>
  <p:tag name="MH_CATEGORY" val="#BingLLB#"/>
  <p:tag name="MH_LAYOUT" val="SubTitle"/>
  <p:tag name="MH" val="20170926162912"/>
  <p:tag name="MH_LIBRARY" val="GRAPHIC"/>
</p:tagLst>
</file>

<file path=ppt/tags/tag46.xml><?xml version="1.0" encoding="utf-8"?>
<p:tagLst xmlns:a="http://schemas.openxmlformats.org/drawingml/2006/main" xmlns:r="http://schemas.openxmlformats.org/officeDocument/2006/relationships" xmlns:p="http://schemas.openxmlformats.org/presentationml/2006/main">
  <p:tag name="MH" val="20170926162912"/>
  <p:tag name="MH_LIBRARY" val="GRAPHIC"/>
  <p:tag name="MH_TYPE" val="PageTitle"/>
  <p:tag name="MH_ORDER" val="PageTitle"/>
</p:tagLst>
</file>

<file path=ppt/tags/tag47.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48.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49.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5.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SubTitle"/>
  <p:tag name="MH_ORDER" val="3"/>
</p:tagLst>
</file>

<file path=ppt/tags/tag50.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51.xml><?xml version="1.0" encoding="utf-8"?>
<p:tagLst xmlns:a="http://schemas.openxmlformats.org/drawingml/2006/main" xmlns:r="http://schemas.openxmlformats.org/officeDocument/2006/relationships" xmlns:p="http://schemas.openxmlformats.org/presentationml/2006/main">
  <p:tag name="MH_TYPE" val="#NeiR#"/>
  <p:tag name="MH_NUMBER" val="2"/>
  <p:tag name="MH_CATEGORY" val="#BingLLB#"/>
  <p:tag name="MH_LAYOUT" val="SubTitle"/>
  <p:tag name="MH" val="20170926162912"/>
  <p:tag name="MH_LIBRARY" val="GRAPHIC"/>
</p:tagLst>
</file>

<file path=ppt/tags/tag52.xml><?xml version="1.0" encoding="utf-8"?>
<p:tagLst xmlns:a="http://schemas.openxmlformats.org/drawingml/2006/main" xmlns:r="http://schemas.openxmlformats.org/officeDocument/2006/relationships" xmlns:p="http://schemas.openxmlformats.org/presentationml/2006/main">
  <p:tag name="MH" val="20170926162912"/>
  <p:tag name="MH_LIBRARY" val="GRAPHIC"/>
  <p:tag name="MH_TYPE" val="PageTitle"/>
  <p:tag name="MH_ORDER" val="PageTitle"/>
</p:tagLst>
</file>

<file path=ppt/tags/tag53.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54.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55.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56.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6.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Other"/>
  <p:tag name="MH_ORDER" val="3"/>
</p:tagLst>
</file>

<file path=ppt/tags/tag7.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SubTitle"/>
  <p:tag name="MH_ORDER" val="2"/>
</p:tagLst>
</file>

<file path=ppt/tags/tag8.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Other"/>
  <p:tag name="MH_ORDER" val="2"/>
</p:tagLst>
</file>

<file path=ppt/tags/tag9.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SubTitle"/>
  <p:tag name="MH_ORDER" val="1"/>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TotalTime>
  <Pages>0</Pages>
  <Words>2199</Words>
  <Characters>0</Characters>
  <Application>Microsoft Office PowerPoint</Application>
  <DocSecurity>0</DocSecurity>
  <PresentationFormat>全屏显示(4:3)</PresentationFormat>
  <Lines>0</Lines>
  <Paragraphs>151</Paragraphs>
  <Slides>37</Slides>
  <Notes>37</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37</vt:i4>
      </vt:variant>
    </vt:vector>
  </HeadingPairs>
  <TitlesOfParts>
    <vt:vector size="42" baseType="lpstr">
      <vt:lpstr>宋体</vt:lpstr>
      <vt:lpstr>Arial</vt:lpstr>
      <vt:lpstr>Calibri</vt:lpstr>
      <vt:lpstr>Cambria Math</vt:lpstr>
      <vt:lpstr>默认设计模板</vt:lpstr>
      <vt:lpstr>直流电路</vt:lpstr>
      <vt:lpstr>第二章</vt:lpstr>
      <vt:lpstr>第二章</vt:lpstr>
      <vt:lpstr>学习目标：  1.了解直流电路基本定律 2.掌握欧姆定律 3.掌握电阻的串联和并联  4.掌握电容、电感计算 5.了解电压源和电流源 6.掌握基尔霍夫定律应用  重点：掌握欧姆定律、电池与电阻的串联与并联  难点：掌握基尔霍夫定律计算</vt:lpstr>
      <vt:lpstr>第一节  电路和电路模型</vt:lpstr>
      <vt:lpstr>PowerPoint 演示文稿</vt:lpstr>
      <vt:lpstr>PowerPoint 演示文稿</vt:lpstr>
      <vt:lpstr>PowerPoint 演示文稿</vt:lpstr>
      <vt:lpstr>第二节  电路的基本物理量</vt:lpstr>
      <vt:lpstr>PowerPoint 演示文稿</vt:lpstr>
      <vt:lpstr>PowerPoint 演示文稿</vt:lpstr>
      <vt:lpstr>PowerPoint 演示文稿</vt:lpstr>
      <vt:lpstr>PowerPoint 演示文稿</vt:lpstr>
      <vt:lpstr>PowerPoint 演示文稿</vt:lpstr>
      <vt:lpstr>PowerPoint 演示文稿</vt:lpstr>
      <vt:lpstr>第三节  电阻</vt:lpstr>
      <vt:lpstr>PowerPoint 演示文稿</vt:lpstr>
      <vt:lpstr>PowerPoint 演示文稿</vt:lpstr>
      <vt:lpstr>PowerPoint 演示文稿</vt:lpstr>
      <vt:lpstr>PowerPoint 演示文稿</vt:lpstr>
      <vt:lpstr>PowerPoint 演示文稿</vt:lpstr>
      <vt:lpstr>第四节  电容</vt:lpstr>
      <vt:lpstr>PowerPoint 演示文稿</vt:lpstr>
      <vt:lpstr>PowerPoint 演示文稿</vt:lpstr>
      <vt:lpstr>PowerPoint 演示文稿</vt:lpstr>
      <vt:lpstr>第五节  电感</vt:lpstr>
      <vt:lpstr>PowerPoint 演示文稿</vt:lpstr>
      <vt:lpstr>第六节  电压源与电流源</vt:lpstr>
      <vt:lpstr>PowerPoint 演示文稿</vt:lpstr>
      <vt:lpstr>PowerPoint 演示文稿</vt:lpstr>
      <vt:lpstr>PowerPoint 演示文稿</vt:lpstr>
      <vt:lpstr>PowerPoint 演示文稿</vt:lpstr>
      <vt:lpstr>第七节  基尔霍夫定律</vt:lpstr>
      <vt:lpstr>PowerPoint 演示文稿</vt:lpstr>
      <vt:lpstr>PowerPoint 演示文稿</vt:lpstr>
      <vt:lpstr>PowerPoint 演示文稿</vt:lpstr>
      <vt:lpstr>PowerPoint 演示文稿</vt:lpstr>
    </vt:vector>
  </TitlesOfParts>
  <Manager/>
  <Company/>
  <LinksUpToDate>false</LinksUpToDate>
  <CharactersWithSpaces>0</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subject/>
  <dc:creator>微软用户</dc:creator>
  <cp:keywords/>
  <dc:description/>
  <cp:lastModifiedBy>Administrator</cp:lastModifiedBy>
  <cp:revision>71</cp:revision>
  <dcterms:created xsi:type="dcterms:W3CDTF">2011-09-10T15:11:10Z</dcterms:created>
  <dcterms:modified xsi:type="dcterms:W3CDTF">2022-04-02T14:33:44Z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2052-10.1.0.5864</vt:lpwstr>
  </property>
</Properties>
</file>